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6" r:id="rId2"/>
    <p:sldId id="308" r:id="rId3"/>
    <p:sldId id="309" r:id="rId4"/>
    <p:sldId id="305" r:id="rId5"/>
    <p:sldId id="288" r:id="rId6"/>
    <p:sldId id="291" r:id="rId7"/>
    <p:sldId id="290" r:id="rId8"/>
    <p:sldId id="289" r:id="rId9"/>
    <p:sldId id="304" r:id="rId10"/>
    <p:sldId id="306" r:id="rId11"/>
    <p:sldId id="273" r:id="rId12"/>
    <p:sldId id="258" r:id="rId13"/>
    <p:sldId id="270" r:id="rId14"/>
    <p:sldId id="268" r:id="rId15"/>
    <p:sldId id="269" r:id="rId16"/>
    <p:sldId id="271" r:id="rId17"/>
    <p:sldId id="274" r:id="rId18"/>
    <p:sldId id="279" r:id="rId19"/>
    <p:sldId id="280" r:id="rId20"/>
    <p:sldId id="265" r:id="rId21"/>
    <p:sldId id="307" r:id="rId22"/>
    <p:sldId id="300" r:id="rId23"/>
    <p:sldId id="292" r:id="rId24"/>
    <p:sldId id="293" r:id="rId25"/>
    <p:sldId id="294" r:id="rId26"/>
    <p:sldId id="295" r:id="rId27"/>
    <p:sldId id="296" r:id="rId28"/>
    <p:sldId id="259" r:id="rId29"/>
    <p:sldId id="275" r:id="rId30"/>
    <p:sldId id="277" r:id="rId31"/>
    <p:sldId id="278" r:id="rId32"/>
    <p:sldId id="276" r:id="rId33"/>
    <p:sldId id="261" r:id="rId34"/>
    <p:sldId id="281" r:id="rId35"/>
    <p:sldId id="283" r:id="rId36"/>
    <p:sldId id="282" r:id="rId37"/>
    <p:sldId id="284" r:id="rId38"/>
    <p:sldId id="286" r:id="rId39"/>
    <p:sldId id="287" r:id="rId40"/>
    <p:sldId id="264" r:id="rId41"/>
    <p:sldId id="31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run Neshanth" userId="1d880cb64a52eb7c" providerId="LiveId" clId="{05C647A4-6EDE-4319-B5A6-D843C0402498}"/>
    <pc:docChg chg="undo redo custSel addSld delSld modSld sldOrd">
      <pc:chgData name="Varrun Neshanth" userId="1d880cb64a52eb7c" providerId="LiveId" clId="{05C647A4-6EDE-4319-B5A6-D843C0402498}" dt="2024-02-28T09:54:19.069" v="1718" actId="14100"/>
      <pc:docMkLst>
        <pc:docMk/>
      </pc:docMkLst>
      <pc:sldChg chg="new">
        <pc:chgData name="Varrun Neshanth" userId="1d880cb64a52eb7c" providerId="LiveId" clId="{05C647A4-6EDE-4319-B5A6-D843C0402498}" dt="2024-02-26T11:13:25.663" v="0" actId="680"/>
        <pc:sldMkLst>
          <pc:docMk/>
          <pc:sldMk cId="2656585108" sldId="256"/>
        </pc:sldMkLst>
      </pc:sldChg>
      <pc:sldChg chg="modSp new del mod">
        <pc:chgData name="Varrun Neshanth" userId="1d880cb64a52eb7c" providerId="LiveId" clId="{05C647A4-6EDE-4319-B5A6-D843C0402498}" dt="2024-02-28T09:19:23.525" v="1394" actId="47"/>
        <pc:sldMkLst>
          <pc:docMk/>
          <pc:sldMk cId="4230212111" sldId="257"/>
        </pc:sldMkLst>
        <pc:spChg chg="mod">
          <ac:chgData name="Varrun Neshanth" userId="1d880cb64a52eb7c" providerId="LiveId" clId="{05C647A4-6EDE-4319-B5A6-D843C0402498}" dt="2024-02-26T11:14:25.094" v="2"/>
          <ac:spMkLst>
            <pc:docMk/>
            <pc:sldMk cId="4230212111" sldId="257"/>
            <ac:spMk id="2" creationId="{91C8F183-9E38-0847-C740-05CF2663B30E}"/>
          </ac:spMkLst>
        </pc:spChg>
        <pc:spChg chg="mod">
          <ac:chgData name="Varrun Neshanth" userId="1d880cb64a52eb7c" providerId="LiveId" clId="{05C647A4-6EDE-4319-B5A6-D843C0402498}" dt="2024-02-28T08:31:37.146" v="1162" actId="21"/>
          <ac:spMkLst>
            <pc:docMk/>
            <pc:sldMk cId="4230212111" sldId="257"/>
            <ac:spMk id="3" creationId="{99773810-FFF2-AC7A-0B70-30A75DA337D9}"/>
          </ac:spMkLst>
        </pc:spChg>
      </pc:sldChg>
      <pc:sldChg chg="modSp new del mod">
        <pc:chgData name="Varrun Neshanth" userId="1d880cb64a52eb7c" providerId="LiveId" clId="{05C647A4-6EDE-4319-B5A6-D843C0402498}" dt="2024-02-28T09:13:51.212" v="1387" actId="2696"/>
        <pc:sldMkLst>
          <pc:docMk/>
          <pc:sldMk cId="846603668" sldId="258"/>
        </pc:sldMkLst>
        <pc:spChg chg="mod">
          <ac:chgData name="Varrun Neshanth" userId="1d880cb64a52eb7c" providerId="LiveId" clId="{05C647A4-6EDE-4319-B5A6-D843C0402498}" dt="2024-02-26T11:27:32.073" v="13"/>
          <ac:spMkLst>
            <pc:docMk/>
            <pc:sldMk cId="846603668" sldId="258"/>
            <ac:spMk id="2" creationId="{114B9C8B-6888-2782-C9CB-105C28DB4C71}"/>
          </ac:spMkLst>
        </pc:spChg>
        <pc:spChg chg="mod">
          <ac:chgData name="Varrun Neshanth" userId="1d880cb64a52eb7c" providerId="LiveId" clId="{05C647A4-6EDE-4319-B5A6-D843C0402498}" dt="2024-02-26T11:28:12.236" v="26" actId="20577"/>
          <ac:spMkLst>
            <pc:docMk/>
            <pc:sldMk cId="846603668" sldId="258"/>
            <ac:spMk id="3" creationId="{7F8C0DE5-61E1-1BE3-2090-0B66A4F2B8E7}"/>
          </ac:spMkLst>
        </pc:spChg>
      </pc:sldChg>
      <pc:sldChg chg="modSp new del mod">
        <pc:chgData name="Varrun Neshanth" userId="1d880cb64a52eb7c" providerId="LiveId" clId="{05C647A4-6EDE-4319-B5A6-D843C0402498}" dt="2024-02-28T09:13:51.212" v="1387" actId="2696"/>
        <pc:sldMkLst>
          <pc:docMk/>
          <pc:sldMk cId="2040503584" sldId="259"/>
        </pc:sldMkLst>
        <pc:spChg chg="mod">
          <ac:chgData name="Varrun Neshanth" userId="1d880cb64a52eb7c" providerId="LiveId" clId="{05C647A4-6EDE-4319-B5A6-D843C0402498}" dt="2024-02-26T11:28:47.329" v="28"/>
          <ac:spMkLst>
            <pc:docMk/>
            <pc:sldMk cId="2040503584" sldId="259"/>
            <ac:spMk id="2" creationId="{985984A6-7602-DFC9-90F9-29B0B64E7751}"/>
          </ac:spMkLst>
        </pc:spChg>
        <pc:spChg chg="mod">
          <ac:chgData name="Varrun Neshanth" userId="1d880cb64a52eb7c" providerId="LiveId" clId="{05C647A4-6EDE-4319-B5A6-D843C0402498}" dt="2024-02-26T11:29:05.745" v="33" actId="20577"/>
          <ac:spMkLst>
            <pc:docMk/>
            <pc:sldMk cId="2040503584" sldId="259"/>
            <ac:spMk id="3" creationId="{1471B1A9-9EDD-D775-D846-F5789A64447F}"/>
          </ac:spMkLst>
        </pc:spChg>
      </pc:sldChg>
      <pc:sldChg chg="modSp new del mod">
        <pc:chgData name="Varrun Neshanth" userId="1d880cb64a52eb7c" providerId="LiveId" clId="{05C647A4-6EDE-4319-B5A6-D843C0402498}" dt="2024-02-28T09:15:24.840" v="1388" actId="2696"/>
        <pc:sldMkLst>
          <pc:docMk/>
          <pc:sldMk cId="985574176" sldId="260"/>
        </pc:sldMkLst>
        <pc:spChg chg="mod">
          <ac:chgData name="Varrun Neshanth" userId="1d880cb64a52eb7c" providerId="LiveId" clId="{05C647A4-6EDE-4319-B5A6-D843C0402498}" dt="2024-02-26T11:30:09.847" v="35"/>
          <ac:spMkLst>
            <pc:docMk/>
            <pc:sldMk cId="985574176" sldId="260"/>
            <ac:spMk id="2" creationId="{FE4F9D59-8C7C-999E-42AF-4BBCE3817446}"/>
          </ac:spMkLst>
        </pc:spChg>
        <pc:spChg chg="mod">
          <ac:chgData name="Varrun Neshanth" userId="1d880cb64a52eb7c" providerId="LiveId" clId="{05C647A4-6EDE-4319-B5A6-D843C0402498}" dt="2024-02-26T11:30:25.095" v="39" actId="20577"/>
          <ac:spMkLst>
            <pc:docMk/>
            <pc:sldMk cId="985574176" sldId="260"/>
            <ac:spMk id="3" creationId="{D1A78B94-E15D-F898-49C2-164CA718AF20}"/>
          </ac:spMkLst>
        </pc:spChg>
      </pc:sldChg>
      <pc:sldChg chg="addSp delSp modSp del mod ord">
        <pc:chgData name="Varrun Neshanth" userId="1d880cb64a52eb7c" providerId="LiveId" clId="{05C647A4-6EDE-4319-B5A6-D843C0402498}" dt="2024-02-28T09:26:29.775" v="1488" actId="47"/>
        <pc:sldMkLst>
          <pc:docMk/>
          <pc:sldMk cId="3270384677" sldId="260"/>
        </pc:sldMkLst>
        <pc:spChg chg="del">
          <ac:chgData name="Varrun Neshanth" userId="1d880cb64a52eb7c" providerId="LiveId" clId="{05C647A4-6EDE-4319-B5A6-D843C0402498}" dt="2024-02-28T09:23:58.684" v="1426" actId="21"/>
          <ac:spMkLst>
            <pc:docMk/>
            <pc:sldMk cId="3270384677" sldId="260"/>
            <ac:spMk id="2" creationId="{0D201E2F-C37B-1FA7-BBD3-7B38763B23F2}"/>
          </ac:spMkLst>
        </pc:spChg>
        <pc:spChg chg="mod">
          <ac:chgData name="Varrun Neshanth" userId="1d880cb64a52eb7c" providerId="LiveId" clId="{05C647A4-6EDE-4319-B5A6-D843C0402498}" dt="2024-02-28T09:24:17.006" v="1429" actId="21"/>
          <ac:spMkLst>
            <pc:docMk/>
            <pc:sldMk cId="3270384677" sldId="260"/>
            <ac:spMk id="3" creationId="{F1A0B645-B23E-DF26-B3FE-36320DF77F1F}"/>
          </ac:spMkLst>
        </pc:spChg>
        <pc:spChg chg="add mod">
          <ac:chgData name="Varrun Neshanth" userId="1d880cb64a52eb7c" providerId="LiveId" clId="{05C647A4-6EDE-4319-B5A6-D843C0402498}" dt="2024-02-28T09:23:58.684" v="1426" actId="21"/>
          <ac:spMkLst>
            <pc:docMk/>
            <pc:sldMk cId="3270384677" sldId="260"/>
            <ac:spMk id="5" creationId="{85E7CA60-9473-970D-C788-58F5B2B10B27}"/>
          </ac:spMkLst>
        </pc:spChg>
      </pc:sldChg>
      <pc:sldChg chg="modSp new mod">
        <pc:chgData name="Varrun Neshanth" userId="1d880cb64a52eb7c" providerId="LiveId" clId="{05C647A4-6EDE-4319-B5A6-D843C0402498}" dt="2024-02-28T09:35:55.414" v="1610" actId="113"/>
        <pc:sldMkLst>
          <pc:docMk/>
          <pc:sldMk cId="3710922567" sldId="261"/>
        </pc:sldMkLst>
        <pc:spChg chg="mod">
          <ac:chgData name="Varrun Neshanth" userId="1d880cb64a52eb7c" providerId="LiveId" clId="{05C647A4-6EDE-4319-B5A6-D843C0402498}" dt="2024-02-28T09:35:55.414" v="1610" actId="113"/>
          <ac:spMkLst>
            <pc:docMk/>
            <pc:sldMk cId="3710922567" sldId="261"/>
            <ac:spMk id="2" creationId="{4F3AEF50-63D2-32B2-37EE-C6E700AE45D7}"/>
          </ac:spMkLst>
        </pc:spChg>
        <pc:spChg chg="mod">
          <ac:chgData name="Varrun Neshanth" userId="1d880cb64a52eb7c" providerId="LiveId" clId="{05C647A4-6EDE-4319-B5A6-D843C0402498}" dt="2024-02-26T11:31:47.737" v="58" actId="20577"/>
          <ac:spMkLst>
            <pc:docMk/>
            <pc:sldMk cId="3710922567" sldId="261"/>
            <ac:spMk id="3" creationId="{AA966340-C787-EFD8-E684-3463828298D2}"/>
          </ac:spMkLst>
        </pc:spChg>
      </pc:sldChg>
      <pc:sldChg chg="modSp new del mod">
        <pc:chgData name="Varrun Neshanth" userId="1d880cb64a52eb7c" providerId="LiveId" clId="{05C647A4-6EDE-4319-B5A6-D843C0402498}" dt="2024-02-28T07:12:50.730" v="1106" actId="47"/>
        <pc:sldMkLst>
          <pc:docMk/>
          <pc:sldMk cId="3052874063" sldId="262"/>
        </pc:sldMkLst>
        <pc:spChg chg="mod">
          <ac:chgData name="Varrun Neshanth" userId="1d880cb64a52eb7c" providerId="LiveId" clId="{05C647A4-6EDE-4319-B5A6-D843C0402498}" dt="2024-02-26T11:33:08.927" v="62"/>
          <ac:spMkLst>
            <pc:docMk/>
            <pc:sldMk cId="3052874063" sldId="262"/>
            <ac:spMk id="2" creationId="{F8C5811F-62F3-5F16-0015-DF880A1CC6A9}"/>
          </ac:spMkLst>
        </pc:spChg>
        <pc:spChg chg="mod">
          <ac:chgData name="Varrun Neshanth" userId="1d880cb64a52eb7c" providerId="LiveId" clId="{05C647A4-6EDE-4319-B5A6-D843C0402498}" dt="2024-02-26T11:33:49.763" v="73" actId="20577"/>
          <ac:spMkLst>
            <pc:docMk/>
            <pc:sldMk cId="3052874063" sldId="262"/>
            <ac:spMk id="3" creationId="{A33BD172-7D4D-DEC6-660D-7790A48AA196}"/>
          </ac:spMkLst>
        </pc:spChg>
      </pc:sldChg>
      <pc:sldChg chg="modSp new del mod">
        <pc:chgData name="Varrun Neshanth" userId="1d880cb64a52eb7c" providerId="LiveId" clId="{05C647A4-6EDE-4319-B5A6-D843C0402498}" dt="2024-02-28T07:09:21.928" v="1089" actId="47"/>
        <pc:sldMkLst>
          <pc:docMk/>
          <pc:sldMk cId="70844401" sldId="263"/>
        </pc:sldMkLst>
        <pc:spChg chg="mod">
          <ac:chgData name="Varrun Neshanth" userId="1d880cb64a52eb7c" providerId="LiveId" clId="{05C647A4-6EDE-4319-B5A6-D843C0402498}" dt="2024-02-26T11:34:10.760" v="74"/>
          <ac:spMkLst>
            <pc:docMk/>
            <pc:sldMk cId="70844401" sldId="263"/>
            <ac:spMk id="2" creationId="{1B5C6466-26D8-1FC9-A487-97EBDF57DFDF}"/>
          </ac:spMkLst>
        </pc:spChg>
        <pc:spChg chg="mod">
          <ac:chgData name="Varrun Neshanth" userId="1d880cb64a52eb7c" providerId="LiveId" clId="{05C647A4-6EDE-4319-B5A6-D843C0402498}" dt="2024-02-26T11:36:11.042" v="120" actId="20577"/>
          <ac:spMkLst>
            <pc:docMk/>
            <pc:sldMk cId="70844401" sldId="263"/>
            <ac:spMk id="3" creationId="{6B1ED9B8-378E-D63B-2538-3FD17D448EE2}"/>
          </ac:spMkLst>
        </pc:spChg>
      </pc:sldChg>
      <pc:sldChg chg="modSp new mod">
        <pc:chgData name="Varrun Neshanth" userId="1d880cb64a52eb7c" providerId="LiveId" clId="{05C647A4-6EDE-4319-B5A6-D843C0402498}" dt="2024-02-28T09:36:39.413" v="1616" actId="1076"/>
        <pc:sldMkLst>
          <pc:docMk/>
          <pc:sldMk cId="1175500101" sldId="264"/>
        </pc:sldMkLst>
        <pc:spChg chg="mod">
          <ac:chgData name="Varrun Neshanth" userId="1d880cb64a52eb7c" providerId="LiveId" clId="{05C647A4-6EDE-4319-B5A6-D843C0402498}" dt="2024-02-28T09:36:39.413" v="1616" actId="1076"/>
          <ac:spMkLst>
            <pc:docMk/>
            <pc:sldMk cId="1175500101" sldId="264"/>
            <ac:spMk id="2" creationId="{1DA92158-03C1-3571-2384-2CD97EAE512B}"/>
          </ac:spMkLst>
        </pc:spChg>
        <pc:spChg chg="mod">
          <ac:chgData name="Varrun Neshanth" userId="1d880cb64a52eb7c" providerId="LiveId" clId="{05C647A4-6EDE-4319-B5A6-D843C0402498}" dt="2024-02-28T09:00:55.394" v="1352"/>
          <ac:spMkLst>
            <pc:docMk/>
            <pc:sldMk cId="1175500101" sldId="264"/>
            <ac:spMk id="3" creationId="{8C55877B-06A7-20B9-4844-604FB4431C25}"/>
          </ac:spMkLst>
        </pc:spChg>
      </pc:sldChg>
      <pc:sldChg chg="modSp new mod ord">
        <pc:chgData name="Varrun Neshanth" userId="1d880cb64a52eb7c" providerId="LiveId" clId="{05C647A4-6EDE-4319-B5A6-D843C0402498}" dt="2024-02-28T09:27:25.170" v="1491" actId="207"/>
        <pc:sldMkLst>
          <pc:docMk/>
          <pc:sldMk cId="1613138018" sldId="265"/>
        </pc:sldMkLst>
        <pc:spChg chg="mod">
          <ac:chgData name="Varrun Neshanth" userId="1d880cb64a52eb7c" providerId="LiveId" clId="{05C647A4-6EDE-4319-B5A6-D843C0402498}" dt="2024-02-28T09:27:25.170" v="1491" actId="207"/>
          <ac:spMkLst>
            <pc:docMk/>
            <pc:sldMk cId="1613138018" sldId="265"/>
            <ac:spMk id="2" creationId="{CC4588EF-76A7-9C85-0ABD-90BBB4931752}"/>
          </ac:spMkLst>
        </pc:spChg>
        <pc:spChg chg="mod">
          <ac:chgData name="Varrun Neshanth" userId="1d880cb64a52eb7c" providerId="LiveId" clId="{05C647A4-6EDE-4319-B5A6-D843C0402498}" dt="2024-02-28T09:00:55.394" v="1352"/>
          <ac:spMkLst>
            <pc:docMk/>
            <pc:sldMk cId="1613138018" sldId="265"/>
            <ac:spMk id="3" creationId="{74E31181-5384-F9B6-9C6F-F68ED28B7CC3}"/>
          </ac:spMkLst>
        </pc:spChg>
      </pc:sldChg>
      <pc:sldChg chg="modSp new mod">
        <pc:chgData name="Varrun Neshanth" userId="1d880cb64a52eb7c" providerId="LiveId" clId="{05C647A4-6EDE-4319-B5A6-D843C0402498}" dt="2024-02-28T06:22:32.149" v="508" actId="12"/>
        <pc:sldMkLst>
          <pc:docMk/>
          <pc:sldMk cId="560799644" sldId="266"/>
        </pc:sldMkLst>
        <pc:spChg chg="mod">
          <ac:chgData name="Varrun Neshanth" userId="1d880cb64a52eb7c" providerId="LiveId" clId="{05C647A4-6EDE-4319-B5A6-D843C0402498}" dt="2024-02-26T11:41:14.664" v="170" actId="20577"/>
          <ac:spMkLst>
            <pc:docMk/>
            <pc:sldMk cId="560799644" sldId="266"/>
            <ac:spMk id="2" creationId="{F0B8BF1B-5127-F3A9-EA90-882F31D555D1}"/>
          </ac:spMkLst>
        </pc:spChg>
        <pc:spChg chg="mod">
          <ac:chgData name="Varrun Neshanth" userId="1d880cb64a52eb7c" providerId="LiveId" clId="{05C647A4-6EDE-4319-B5A6-D843C0402498}" dt="2024-02-28T06:22:32.149" v="508" actId="12"/>
          <ac:spMkLst>
            <pc:docMk/>
            <pc:sldMk cId="560799644" sldId="266"/>
            <ac:spMk id="3" creationId="{A11836EE-EE93-7E4F-FC64-B1E54C375FE7}"/>
          </ac:spMkLst>
        </pc:spChg>
      </pc:sldChg>
      <pc:sldChg chg="addSp delSp modSp new del mod setBg">
        <pc:chgData name="Varrun Neshanth" userId="1d880cb64a52eb7c" providerId="LiveId" clId="{05C647A4-6EDE-4319-B5A6-D843C0402498}" dt="2024-02-28T09:19:20.198" v="1393" actId="47"/>
        <pc:sldMkLst>
          <pc:docMk/>
          <pc:sldMk cId="587911337" sldId="267"/>
        </pc:sldMkLst>
        <pc:spChg chg="del">
          <ac:chgData name="Varrun Neshanth" userId="1d880cb64a52eb7c" providerId="LiveId" clId="{05C647A4-6EDE-4319-B5A6-D843C0402498}" dt="2024-02-26T11:50:24.945" v="263" actId="21"/>
          <ac:spMkLst>
            <pc:docMk/>
            <pc:sldMk cId="587911337" sldId="267"/>
            <ac:spMk id="2" creationId="{80E67750-AD33-A524-81A3-8374E9047B32}"/>
          </ac:spMkLst>
        </pc:spChg>
        <pc:spChg chg="mod">
          <ac:chgData name="Varrun Neshanth" userId="1d880cb64a52eb7c" providerId="LiveId" clId="{05C647A4-6EDE-4319-B5A6-D843C0402498}" dt="2024-02-28T08:29:34.252" v="1153" actId="21"/>
          <ac:spMkLst>
            <pc:docMk/>
            <pc:sldMk cId="587911337" sldId="267"/>
            <ac:spMk id="3" creationId="{6900B6CC-49BE-D8B1-910B-407EBF4806A7}"/>
          </ac:spMkLst>
        </pc:spChg>
        <pc:spChg chg="add">
          <ac:chgData name="Varrun Neshanth" userId="1d880cb64a52eb7c" providerId="LiveId" clId="{05C647A4-6EDE-4319-B5A6-D843C0402498}" dt="2024-02-26T12:02:46.975" v="371"/>
          <ac:spMkLst>
            <pc:docMk/>
            <pc:sldMk cId="587911337" sldId="267"/>
            <ac:spMk id="4" creationId="{2D7CBAC4-2B20-012C-3444-4D120CAD8CBE}"/>
          </ac:spMkLst>
        </pc:spChg>
        <pc:spChg chg="add">
          <ac:chgData name="Varrun Neshanth" userId="1d880cb64a52eb7c" providerId="LiveId" clId="{05C647A4-6EDE-4319-B5A6-D843C0402498}" dt="2024-02-26T12:02:46.975" v="371"/>
          <ac:spMkLst>
            <pc:docMk/>
            <pc:sldMk cId="587911337" sldId="267"/>
            <ac:spMk id="5" creationId="{C9E5DD2D-A164-26A9-6C6B-68C326BB1DD4}"/>
          </ac:spMkLst>
        </pc:spChg>
        <pc:spChg chg="add">
          <ac:chgData name="Varrun Neshanth" userId="1d880cb64a52eb7c" providerId="LiveId" clId="{05C647A4-6EDE-4319-B5A6-D843C0402498}" dt="2024-02-26T12:02:46.975" v="371"/>
          <ac:spMkLst>
            <pc:docMk/>
            <pc:sldMk cId="587911337" sldId="267"/>
            <ac:spMk id="6" creationId="{FB431DCC-759D-3A17-14DB-0B63B5F789AB}"/>
          </ac:spMkLst>
        </pc:spChg>
      </pc:sldChg>
      <pc:sldChg chg="modSp new mod">
        <pc:chgData name="Varrun Neshanth" userId="1d880cb64a52eb7c" providerId="LiveId" clId="{05C647A4-6EDE-4319-B5A6-D843C0402498}" dt="2024-02-26T11:55:57.669" v="330"/>
        <pc:sldMkLst>
          <pc:docMk/>
          <pc:sldMk cId="755684108" sldId="268"/>
        </pc:sldMkLst>
        <pc:spChg chg="mod">
          <ac:chgData name="Varrun Neshanth" userId="1d880cb64a52eb7c" providerId="LiveId" clId="{05C647A4-6EDE-4319-B5A6-D843C0402498}" dt="2024-02-26T11:55:57.669" v="330"/>
          <ac:spMkLst>
            <pc:docMk/>
            <pc:sldMk cId="755684108" sldId="268"/>
            <ac:spMk id="3" creationId="{A3F81F71-41C4-AFEC-A274-4FC624B24751}"/>
          </ac:spMkLst>
        </pc:spChg>
      </pc:sldChg>
      <pc:sldChg chg="del">
        <pc:chgData name="Varrun Neshanth" userId="1d880cb64a52eb7c" providerId="LiveId" clId="{05C647A4-6EDE-4319-B5A6-D843C0402498}" dt="2024-02-28T09:13:51.212" v="1387" actId="2696"/>
        <pc:sldMkLst>
          <pc:docMk/>
          <pc:sldMk cId="2571302091" sldId="268"/>
        </pc:sldMkLst>
      </pc:sldChg>
      <pc:sldChg chg="del">
        <pc:chgData name="Varrun Neshanth" userId="1d880cb64a52eb7c" providerId="LiveId" clId="{05C647A4-6EDE-4319-B5A6-D843C0402498}" dt="2024-02-28T09:13:51.212" v="1387" actId="2696"/>
        <pc:sldMkLst>
          <pc:docMk/>
          <pc:sldMk cId="963575023" sldId="269"/>
        </pc:sldMkLst>
      </pc:sldChg>
      <pc:sldChg chg="del">
        <pc:chgData name="Varrun Neshanth" userId="1d880cb64a52eb7c" providerId="LiveId" clId="{05C647A4-6EDE-4319-B5A6-D843C0402498}" dt="2024-02-28T09:13:51.212" v="1387" actId="2696"/>
        <pc:sldMkLst>
          <pc:docMk/>
          <pc:sldMk cId="2151477376" sldId="270"/>
        </pc:sldMkLst>
      </pc:sldChg>
      <pc:sldChg chg="del">
        <pc:chgData name="Varrun Neshanth" userId="1d880cb64a52eb7c" providerId="LiveId" clId="{05C647A4-6EDE-4319-B5A6-D843C0402498}" dt="2024-02-28T09:13:51.212" v="1387" actId="2696"/>
        <pc:sldMkLst>
          <pc:docMk/>
          <pc:sldMk cId="2736256180" sldId="271"/>
        </pc:sldMkLst>
      </pc:sldChg>
      <pc:sldChg chg="modSp mod ord">
        <pc:chgData name="Varrun Neshanth" userId="1d880cb64a52eb7c" providerId="LiveId" clId="{05C647A4-6EDE-4319-B5A6-D843C0402498}" dt="2024-02-28T09:27:02.612" v="1489" actId="113"/>
        <pc:sldMkLst>
          <pc:docMk/>
          <pc:sldMk cId="423017581" sldId="273"/>
        </pc:sldMkLst>
        <pc:spChg chg="mod">
          <ac:chgData name="Varrun Neshanth" userId="1d880cb64a52eb7c" providerId="LiveId" clId="{05C647A4-6EDE-4319-B5A6-D843C0402498}" dt="2024-02-28T09:27:02.612" v="1489" actId="113"/>
          <ac:spMkLst>
            <pc:docMk/>
            <pc:sldMk cId="423017581" sldId="273"/>
            <ac:spMk id="2" creationId="{7738A8D7-7CE9-3E64-B37F-C19D188068CD}"/>
          </ac:spMkLst>
        </pc:spChg>
      </pc:sldChg>
      <pc:sldChg chg="del">
        <pc:chgData name="Varrun Neshanth" userId="1d880cb64a52eb7c" providerId="LiveId" clId="{05C647A4-6EDE-4319-B5A6-D843C0402498}" dt="2024-02-28T09:13:51.212" v="1387" actId="2696"/>
        <pc:sldMkLst>
          <pc:docMk/>
          <pc:sldMk cId="3000208893" sldId="274"/>
        </pc:sldMkLst>
      </pc:sldChg>
      <pc:sldChg chg="del">
        <pc:chgData name="Varrun Neshanth" userId="1d880cb64a52eb7c" providerId="LiveId" clId="{05C647A4-6EDE-4319-B5A6-D843C0402498}" dt="2024-02-28T09:13:51.212" v="1387" actId="2696"/>
        <pc:sldMkLst>
          <pc:docMk/>
          <pc:sldMk cId="2901427913" sldId="275"/>
        </pc:sldMkLst>
      </pc:sldChg>
      <pc:sldChg chg="del">
        <pc:chgData name="Varrun Neshanth" userId="1d880cb64a52eb7c" providerId="LiveId" clId="{05C647A4-6EDE-4319-B5A6-D843C0402498}" dt="2024-02-28T09:13:51.212" v="1387" actId="2696"/>
        <pc:sldMkLst>
          <pc:docMk/>
          <pc:sldMk cId="4216962156" sldId="276"/>
        </pc:sldMkLst>
      </pc:sldChg>
      <pc:sldChg chg="del">
        <pc:chgData name="Varrun Neshanth" userId="1d880cb64a52eb7c" providerId="LiveId" clId="{05C647A4-6EDE-4319-B5A6-D843C0402498}" dt="2024-02-28T09:13:51.212" v="1387" actId="2696"/>
        <pc:sldMkLst>
          <pc:docMk/>
          <pc:sldMk cId="2707917267" sldId="277"/>
        </pc:sldMkLst>
      </pc:sldChg>
      <pc:sldChg chg="del">
        <pc:chgData name="Varrun Neshanth" userId="1d880cb64a52eb7c" providerId="LiveId" clId="{05C647A4-6EDE-4319-B5A6-D843C0402498}" dt="2024-02-28T09:13:51.212" v="1387" actId="2696"/>
        <pc:sldMkLst>
          <pc:docMk/>
          <pc:sldMk cId="82246116" sldId="278"/>
        </pc:sldMkLst>
      </pc:sldChg>
      <pc:sldChg chg="del">
        <pc:chgData name="Varrun Neshanth" userId="1d880cb64a52eb7c" providerId="LiveId" clId="{05C647A4-6EDE-4319-B5A6-D843C0402498}" dt="2024-02-28T09:15:24.840" v="1388" actId="2696"/>
        <pc:sldMkLst>
          <pc:docMk/>
          <pc:sldMk cId="1822618479" sldId="279"/>
        </pc:sldMkLst>
      </pc:sldChg>
      <pc:sldChg chg="addSp modSp mod">
        <pc:chgData name="Varrun Neshanth" userId="1d880cb64a52eb7c" providerId="LiveId" clId="{05C647A4-6EDE-4319-B5A6-D843C0402498}" dt="2024-02-28T09:27:15.657" v="1490" actId="207"/>
        <pc:sldMkLst>
          <pc:docMk/>
          <pc:sldMk cId="3563382069" sldId="279"/>
        </pc:sldMkLst>
        <pc:spChg chg="add mod">
          <ac:chgData name="Varrun Neshanth" userId="1d880cb64a52eb7c" providerId="LiveId" clId="{05C647A4-6EDE-4319-B5A6-D843C0402498}" dt="2024-02-28T09:27:15.657" v="1490" actId="207"/>
          <ac:spMkLst>
            <pc:docMk/>
            <pc:sldMk cId="3563382069" sldId="279"/>
            <ac:spMk id="2" creationId="{0D201E2F-C37B-1FA7-BBD3-7B38763B23F2}"/>
          </ac:spMkLst>
        </pc:spChg>
        <pc:spChg chg="mod">
          <ac:chgData name="Varrun Neshanth" userId="1d880cb64a52eb7c" providerId="LiveId" clId="{05C647A4-6EDE-4319-B5A6-D843C0402498}" dt="2024-02-28T09:23:48.107" v="1424" actId="14100"/>
          <ac:spMkLst>
            <pc:docMk/>
            <pc:sldMk cId="3563382069" sldId="279"/>
            <ac:spMk id="3" creationId="{3858FD79-A456-D115-ED23-00374A6254EE}"/>
          </ac:spMkLst>
        </pc:spChg>
        <pc:picChg chg="mod">
          <ac:chgData name="Varrun Neshanth" userId="1d880cb64a52eb7c" providerId="LiveId" clId="{05C647A4-6EDE-4319-B5A6-D843C0402498}" dt="2024-02-28T09:26:23.895" v="1487" actId="1035"/>
          <ac:picMkLst>
            <pc:docMk/>
            <pc:sldMk cId="3563382069" sldId="279"/>
            <ac:picMk id="5" creationId="{D3D3679E-8B63-7D14-7F1B-FF69F627AFC2}"/>
          </ac:picMkLst>
        </pc:picChg>
      </pc:sldChg>
      <pc:sldChg chg="del">
        <pc:chgData name="Varrun Neshanth" userId="1d880cb64a52eb7c" providerId="LiveId" clId="{05C647A4-6EDE-4319-B5A6-D843C0402498}" dt="2024-02-28T09:15:24.840" v="1388" actId="2696"/>
        <pc:sldMkLst>
          <pc:docMk/>
          <pc:sldMk cId="1881925252" sldId="280"/>
        </pc:sldMkLst>
      </pc:sldChg>
      <pc:sldChg chg="del">
        <pc:chgData name="Varrun Neshanth" userId="1d880cb64a52eb7c" providerId="LiveId" clId="{05C647A4-6EDE-4319-B5A6-D843C0402498}" dt="2024-02-28T07:09:58.680" v="1092" actId="2696"/>
        <pc:sldMkLst>
          <pc:docMk/>
          <pc:sldMk cId="215270816" sldId="288"/>
        </pc:sldMkLst>
      </pc:sldChg>
      <pc:sldChg chg="modSp mod">
        <pc:chgData name="Varrun Neshanth" userId="1d880cb64a52eb7c" providerId="LiveId" clId="{05C647A4-6EDE-4319-B5A6-D843C0402498}" dt="2024-02-28T09:04:21.731" v="1361" actId="20577"/>
        <pc:sldMkLst>
          <pc:docMk/>
          <pc:sldMk cId="3239388729" sldId="288"/>
        </pc:sldMkLst>
        <pc:spChg chg="mod">
          <ac:chgData name="Varrun Neshanth" userId="1d880cb64a52eb7c" providerId="LiveId" clId="{05C647A4-6EDE-4319-B5A6-D843C0402498}" dt="2024-02-28T09:04:21.731" v="1361" actId="20577"/>
          <ac:spMkLst>
            <pc:docMk/>
            <pc:sldMk cId="3239388729" sldId="288"/>
            <ac:spMk id="3" creationId="{EE2A2EB4-2935-FDC8-BE86-2F57491FDA2B}"/>
          </ac:spMkLst>
        </pc:spChg>
      </pc:sldChg>
      <pc:sldChg chg="modSp add del mod">
        <pc:chgData name="Varrun Neshanth" userId="1d880cb64a52eb7c" providerId="LiveId" clId="{05C647A4-6EDE-4319-B5A6-D843C0402498}" dt="2024-02-28T09:02:09.552" v="1359" actId="2696"/>
        <pc:sldMkLst>
          <pc:docMk/>
          <pc:sldMk cId="3647510522" sldId="288"/>
        </pc:sldMkLst>
        <pc:spChg chg="mod">
          <ac:chgData name="Varrun Neshanth" userId="1d880cb64a52eb7c" providerId="LiveId" clId="{05C647A4-6EDE-4319-B5A6-D843C0402498}" dt="2024-02-28T07:11:43.779" v="1096" actId="207"/>
          <ac:spMkLst>
            <pc:docMk/>
            <pc:sldMk cId="3647510522" sldId="288"/>
            <ac:spMk id="3" creationId="{39713A0F-E923-AB11-C9C8-F0D3A3101D3D}"/>
          </ac:spMkLst>
        </pc:spChg>
      </pc:sldChg>
      <pc:sldChg chg="del ord">
        <pc:chgData name="Varrun Neshanth" userId="1d880cb64a52eb7c" providerId="LiveId" clId="{05C647A4-6EDE-4319-B5A6-D843C0402498}" dt="2024-02-28T07:09:58.680" v="1092" actId="2696"/>
        <pc:sldMkLst>
          <pc:docMk/>
          <pc:sldMk cId="3368858641" sldId="289"/>
        </pc:sldMkLst>
      </pc:sldChg>
      <pc:sldChg chg="modSp add del mod">
        <pc:chgData name="Varrun Neshanth" userId="1d880cb64a52eb7c" providerId="LiveId" clId="{05C647A4-6EDE-4319-B5A6-D843C0402498}" dt="2024-02-28T09:02:09.552" v="1359" actId="2696"/>
        <pc:sldMkLst>
          <pc:docMk/>
          <pc:sldMk cId="3490761962" sldId="289"/>
        </pc:sldMkLst>
        <pc:spChg chg="mod">
          <ac:chgData name="Varrun Neshanth" userId="1d880cb64a52eb7c" providerId="LiveId" clId="{05C647A4-6EDE-4319-B5A6-D843C0402498}" dt="2024-02-28T07:12:27.981" v="1105" actId="20577"/>
          <ac:spMkLst>
            <pc:docMk/>
            <pc:sldMk cId="3490761962" sldId="289"/>
            <ac:spMk id="3" creationId="{96BDD706-EDCD-1B60-95E6-A6D35741D5CE}"/>
          </ac:spMkLst>
        </pc:spChg>
      </pc:sldChg>
      <pc:sldChg chg="modSp mod">
        <pc:chgData name="Varrun Neshanth" userId="1d880cb64a52eb7c" providerId="LiveId" clId="{05C647A4-6EDE-4319-B5A6-D843C0402498}" dt="2024-02-28T09:04:47.161" v="1369" actId="20577"/>
        <pc:sldMkLst>
          <pc:docMk/>
          <pc:sldMk cId="4133053453" sldId="289"/>
        </pc:sldMkLst>
        <pc:spChg chg="mod">
          <ac:chgData name="Varrun Neshanth" userId="1d880cb64a52eb7c" providerId="LiveId" clId="{05C647A4-6EDE-4319-B5A6-D843C0402498}" dt="2024-02-28T09:04:47.161" v="1369" actId="20577"/>
          <ac:spMkLst>
            <pc:docMk/>
            <pc:sldMk cId="4133053453" sldId="289"/>
            <ac:spMk id="3" creationId="{FDB03458-284D-937A-9FCE-2397EBDD4AEF}"/>
          </ac:spMkLst>
        </pc:spChg>
      </pc:sldChg>
      <pc:sldChg chg="modSp mod">
        <pc:chgData name="Varrun Neshanth" userId="1d880cb64a52eb7c" providerId="LiveId" clId="{05C647A4-6EDE-4319-B5A6-D843C0402498}" dt="2024-02-28T09:04:38.009" v="1366" actId="20577"/>
        <pc:sldMkLst>
          <pc:docMk/>
          <pc:sldMk cId="61185150" sldId="290"/>
        </pc:sldMkLst>
        <pc:spChg chg="mod">
          <ac:chgData name="Varrun Neshanth" userId="1d880cb64a52eb7c" providerId="LiveId" clId="{05C647A4-6EDE-4319-B5A6-D843C0402498}" dt="2024-02-28T09:04:38.009" v="1366" actId="20577"/>
          <ac:spMkLst>
            <pc:docMk/>
            <pc:sldMk cId="61185150" sldId="290"/>
            <ac:spMk id="3" creationId="{E42192B9-74DD-6E2F-39C8-EE3BEB9AABFB}"/>
          </ac:spMkLst>
        </pc:spChg>
      </pc:sldChg>
      <pc:sldChg chg="modSp add del mod">
        <pc:chgData name="Varrun Neshanth" userId="1d880cb64a52eb7c" providerId="LiveId" clId="{05C647A4-6EDE-4319-B5A6-D843C0402498}" dt="2024-02-28T09:02:09.552" v="1359" actId="2696"/>
        <pc:sldMkLst>
          <pc:docMk/>
          <pc:sldMk cId="1441825771" sldId="290"/>
        </pc:sldMkLst>
        <pc:spChg chg="mod">
          <ac:chgData name="Varrun Neshanth" userId="1d880cb64a52eb7c" providerId="LiveId" clId="{05C647A4-6EDE-4319-B5A6-D843C0402498}" dt="2024-02-28T07:12:14.961" v="1102" actId="207"/>
          <ac:spMkLst>
            <pc:docMk/>
            <pc:sldMk cId="1441825771" sldId="290"/>
            <ac:spMk id="3" creationId="{7FC828D7-4D16-DA3B-63C8-1E83AEB4FC5F}"/>
          </ac:spMkLst>
        </pc:spChg>
      </pc:sldChg>
      <pc:sldChg chg="del ord">
        <pc:chgData name="Varrun Neshanth" userId="1d880cb64a52eb7c" providerId="LiveId" clId="{05C647A4-6EDE-4319-B5A6-D843C0402498}" dt="2024-02-28T07:09:58.680" v="1092" actId="2696"/>
        <pc:sldMkLst>
          <pc:docMk/>
          <pc:sldMk cId="2621954668" sldId="290"/>
        </pc:sldMkLst>
      </pc:sldChg>
      <pc:sldChg chg="del ord">
        <pc:chgData name="Varrun Neshanth" userId="1d880cb64a52eb7c" providerId="LiveId" clId="{05C647A4-6EDE-4319-B5A6-D843C0402498}" dt="2024-02-28T07:09:58.680" v="1092" actId="2696"/>
        <pc:sldMkLst>
          <pc:docMk/>
          <pc:sldMk cId="1062964075" sldId="291"/>
        </pc:sldMkLst>
      </pc:sldChg>
      <pc:sldChg chg="modSp add del mod">
        <pc:chgData name="Varrun Neshanth" userId="1d880cb64a52eb7c" providerId="LiveId" clId="{05C647A4-6EDE-4319-B5A6-D843C0402498}" dt="2024-02-28T09:02:09.552" v="1359" actId="2696"/>
        <pc:sldMkLst>
          <pc:docMk/>
          <pc:sldMk cId="2419599588" sldId="291"/>
        </pc:sldMkLst>
        <pc:spChg chg="mod">
          <ac:chgData name="Varrun Neshanth" userId="1d880cb64a52eb7c" providerId="LiveId" clId="{05C647A4-6EDE-4319-B5A6-D843C0402498}" dt="2024-02-28T07:12:02.779" v="1099" actId="20577"/>
          <ac:spMkLst>
            <pc:docMk/>
            <pc:sldMk cId="2419599588" sldId="291"/>
            <ac:spMk id="3" creationId="{BF1CDF7F-719B-962B-F599-32F632645D44}"/>
          </ac:spMkLst>
        </pc:spChg>
      </pc:sldChg>
      <pc:sldChg chg="modSp mod">
        <pc:chgData name="Varrun Neshanth" userId="1d880cb64a52eb7c" providerId="LiveId" clId="{05C647A4-6EDE-4319-B5A6-D843C0402498}" dt="2024-02-28T09:04:28.782" v="1363" actId="20577"/>
        <pc:sldMkLst>
          <pc:docMk/>
          <pc:sldMk cId="2686545296" sldId="291"/>
        </pc:sldMkLst>
        <pc:spChg chg="mod">
          <ac:chgData name="Varrun Neshanth" userId="1d880cb64a52eb7c" providerId="LiveId" clId="{05C647A4-6EDE-4319-B5A6-D843C0402498}" dt="2024-02-28T09:04:28.782" v="1363" actId="20577"/>
          <ac:spMkLst>
            <pc:docMk/>
            <pc:sldMk cId="2686545296" sldId="291"/>
            <ac:spMk id="3" creationId="{27AC2140-FFC8-C6ED-51A0-338EFBE9BDA4}"/>
          </ac:spMkLst>
        </pc:spChg>
      </pc:sldChg>
      <pc:sldChg chg="del">
        <pc:chgData name="Varrun Neshanth" userId="1d880cb64a52eb7c" providerId="LiveId" clId="{05C647A4-6EDE-4319-B5A6-D843C0402498}" dt="2024-02-28T07:07:20.367" v="1082" actId="2696"/>
        <pc:sldMkLst>
          <pc:docMk/>
          <pc:sldMk cId="1377199043" sldId="292"/>
        </pc:sldMkLst>
      </pc:sldChg>
      <pc:sldChg chg="add">
        <pc:chgData name="Varrun Neshanth" userId="1d880cb64a52eb7c" providerId="LiveId" clId="{05C647A4-6EDE-4319-B5A6-D843C0402498}" dt="2024-02-28T09:32:54.903" v="1609"/>
        <pc:sldMkLst>
          <pc:docMk/>
          <pc:sldMk cId="1825093805" sldId="292"/>
        </pc:sldMkLst>
      </pc:sldChg>
      <pc:sldChg chg="modSp del">
        <pc:chgData name="Varrun Neshanth" userId="1d880cb64a52eb7c" providerId="LiveId" clId="{05C647A4-6EDE-4319-B5A6-D843C0402498}" dt="2024-02-28T09:32:46.558" v="1608" actId="2696"/>
        <pc:sldMkLst>
          <pc:docMk/>
          <pc:sldMk cId="3163407033" sldId="292"/>
        </pc:sldMkLst>
        <pc:spChg chg="mod">
          <ac:chgData name="Varrun Neshanth" userId="1d880cb64a52eb7c" providerId="LiveId" clId="{05C647A4-6EDE-4319-B5A6-D843C0402498}" dt="2024-02-28T09:00:55.394" v="1352"/>
          <ac:spMkLst>
            <pc:docMk/>
            <pc:sldMk cId="3163407033" sldId="292"/>
            <ac:spMk id="3" creationId="{A4C8E2A6-8435-C4CA-2048-476736458638}"/>
          </ac:spMkLst>
        </pc:spChg>
      </pc:sldChg>
      <pc:sldChg chg="modSp del">
        <pc:chgData name="Varrun Neshanth" userId="1d880cb64a52eb7c" providerId="LiveId" clId="{05C647A4-6EDE-4319-B5A6-D843C0402498}" dt="2024-02-28T09:32:46.558" v="1608" actId="2696"/>
        <pc:sldMkLst>
          <pc:docMk/>
          <pc:sldMk cId="86052822" sldId="293"/>
        </pc:sldMkLst>
        <pc:spChg chg="mod">
          <ac:chgData name="Varrun Neshanth" userId="1d880cb64a52eb7c" providerId="LiveId" clId="{05C647A4-6EDE-4319-B5A6-D843C0402498}" dt="2024-02-28T09:00:55.394" v="1352"/>
          <ac:spMkLst>
            <pc:docMk/>
            <pc:sldMk cId="86052822" sldId="293"/>
            <ac:spMk id="3" creationId="{C131D3D8-9DCD-A830-4E0C-F70B24CB2475}"/>
          </ac:spMkLst>
        </pc:spChg>
      </pc:sldChg>
      <pc:sldChg chg="del">
        <pc:chgData name="Varrun Neshanth" userId="1d880cb64a52eb7c" providerId="LiveId" clId="{05C647A4-6EDE-4319-B5A6-D843C0402498}" dt="2024-02-28T07:07:20.367" v="1082" actId="2696"/>
        <pc:sldMkLst>
          <pc:docMk/>
          <pc:sldMk cId="422173733" sldId="293"/>
        </pc:sldMkLst>
      </pc:sldChg>
      <pc:sldChg chg="add">
        <pc:chgData name="Varrun Neshanth" userId="1d880cb64a52eb7c" providerId="LiveId" clId="{05C647A4-6EDE-4319-B5A6-D843C0402498}" dt="2024-02-28T09:32:54.903" v="1609"/>
        <pc:sldMkLst>
          <pc:docMk/>
          <pc:sldMk cId="1684968998" sldId="293"/>
        </pc:sldMkLst>
      </pc:sldChg>
      <pc:sldChg chg="modSp del">
        <pc:chgData name="Varrun Neshanth" userId="1d880cb64a52eb7c" providerId="LiveId" clId="{05C647A4-6EDE-4319-B5A6-D843C0402498}" dt="2024-02-28T09:32:46.558" v="1608" actId="2696"/>
        <pc:sldMkLst>
          <pc:docMk/>
          <pc:sldMk cId="1843892314" sldId="294"/>
        </pc:sldMkLst>
        <pc:spChg chg="mod">
          <ac:chgData name="Varrun Neshanth" userId="1d880cb64a52eb7c" providerId="LiveId" clId="{05C647A4-6EDE-4319-B5A6-D843C0402498}" dt="2024-02-28T09:00:55.394" v="1352"/>
          <ac:spMkLst>
            <pc:docMk/>
            <pc:sldMk cId="1843892314" sldId="294"/>
            <ac:spMk id="3" creationId="{BB36D557-BAF5-5093-2CEF-B8B859EB797C}"/>
          </ac:spMkLst>
        </pc:spChg>
      </pc:sldChg>
      <pc:sldChg chg="del">
        <pc:chgData name="Varrun Neshanth" userId="1d880cb64a52eb7c" providerId="LiveId" clId="{05C647A4-6EDE-4319-B5A6-D843C0402498}" dt="2024-02-28T07:07:20.367" v="1082" actId="2696"/>
        <pc:sldMkLst>
          <pc:docMk/>
          <pc:sldMk cId="2602306070" sldId="294"/>
        </pc:sldMkLst>
      </pc:sldChg>
      <pc:sldChg chg="add">
        <pc:chgData name="Varrun Neshanth" userId="1d880cb64a52eb7c" providerId="LiveId" clId="{05C647A4-6EDE-4319-B5A6-D843C0402498}" dt="2024-02-28T09:32:54.903" v="1609"/>
        <pc:sldMkLst>
          <pc:docMk/>
          <pc:sldMk cId="3460493114" sldId="294"/>
        </pc:sldMkLst>
      </pc:sldChg>
      <pc:sldChg chg="add">
        <pc:chgData name="Varrun Neshanth" userId="1d880cb64a52eb7c" providerId="LiveId" clId="{05C647A4-6EDE-4319-B5A6-D843C0402498}" dt="2024-02-28T09:32:54.903" v="1609"/>
        <pc:sldMkLst>
          <pc:docMk/>
          <pc:sldMk cId="1086593298" sldId="295"/>
        </pc:sldMkLst>
      </pc:sldChg>
      <pc:sldChg chg="modSp del">
        <pc:chgData name="Varrun Neshanth" userId="1d880cb64a52eb7c" providerId="LiveId" clId="{05C647A4-6EDE-4319-B5A6-D843C0402498}" dt="2024-02-28T09:32:46.558" v="1608" actId="2696"/>
        <pc:sldMkLst>
          <pc:docMk/>
          <pc:sldMk cId="3895265181" sldId="295"/>
        </pc:sldMkLst>
        <pc:spChg chg="mod">
          <ac:chgData name="Varrun Neshanth" userId="1d880cb64a52eb7c" providerId="LiveId" clId="{05C647A4-6EDE-4319-B5A6-D843C0402498}" dt="2024-02-28T09:00:55.394" v="1352"/>
          <ac:spMkLst>
            <pc:docMk/>
            <pc:sldMk cId="3895265181" sldId="295"/>
            <ac:spMk id="3" creationId="{3631E8CB-AB5E-167A-C12C-BCD3A3143E99}"/>
          </ac:spMkLst>
        </pc:spChg>
      </pc:sldChg>
      <pc:sldChg chg="del">
        <pc:chgData name="Varrun Neshanth" userId="1d880cb64a52eb7c" providerId="LiveId" clId="{05C647A4-6EDE-4319-B5A6-D843C0402498}" dt="2024-02-28T07:07:20.367" v="1082" actId="2696"/>
        <pc:sldMkLst>
          <pc:docMk/>
          <pc:sldMk cId="3973975492" sldId="295"/>
        </pc:sldMkLst>
      </pc:sldChg>
      <pc:sldChg chg="add">
        <pc:chgData name="Varrun Neshanth" userId="1d880cb64a52eb7c" providerId="LiveId" clId="{05C647A4-6EDE-4319-B5A6-D843C0402498}" dt="2024-02-28T09:32:54.903" v="1609"/>
        <pc:sldMkLst>
          <pc:docMk/>
          <pc:sldMk cId="599445860" sldId="296"/>
        </pc:sldMkLst>
      </pc:sldChg>
      <pc:sldChg chg="del">
        <pc:chgData name="Varrun Neshanth" userId="1d880cb64a52eb7c" providerId="LiveId" clId="{05C647A4-6EDE-4319-B5A6-D843C0402498}" dt="2024-02-28T07:07:20.367" v="1082" actId="2696"/>
        <pc:sldMkLst>
          <pc:docMk/>
          <pc:sldMk cId="1918894575" sldId="296"/>
        </pc:sldMkLst>
      </pc:sldChg>
      <pc:sldChg chg="modSp del mod">
        <pc:chgData name="Varrun Neshanth" userId="1d880cb64a52eb7c" providerId="LiveId" clId="{05C647A4-6EDE-4319-B5A6-D843C0402498}" dt="2024-02-28T09:32:46.558" v="1608" actId="2696"/>
        <pc:sldMkLst>
          <pc:docMk/>
          <pc:sldMk cId="4228396032" sldId="296"/>
        </pc:sldMkLst>
        <pc:spChg chg="mod">
          <ac:chgData name="Varrun Neshanth" userId="1d880cb64a52eb7c" providerId="LiveId" clId="{05C647A4-6EDE-4319-B5A6-D843C0402498}" dt="2024-02-28T09:00:55.394" v="1352"/>
          <ac:spMkLst>
            <pc:docMk/>
            <pc:sldMk cId="4228396032" sldId="296"/>
            <ac:spMk id="3" creationId="{8B7535C8-F126-567E-8EFA-779671A98044}"/>
          </ac:spMkLst>
        </pc:spChg>
      </pc:sldChg>
      <pc:sldChg chg="addSp delSp modSp new del mod">
        <pc:chgData name="Varrun Neshanth" userId="1d880cb64a52eb7c" providerId="LiveId" clId="{05C647A4-6EDE-4319-B5A6-D843C0402498}" dt="2024-02-28T06:55:18.627" v="942" actId="2696"/>
        <pc:sldMkLst>
          <pc:docMk/>
          <pc:sldMk cId="90650769" sldId="297"/>
        </pc:sldMkLst>
        <pc:spChg chg="mod">
          <ac:chgData name="Varrun Neshanth" userId="1d880cb64a52eb7c" providerId="LiveId" clId="{05C647A4-6EDE-4319-B5A6-D843C0402498}" dt="2024-02-28T06:35:33.136" v="737"/>
          <ac:spMkLst>
            <pc:docMk/>
            <pc:sldMk cId="90650769" sldId="297"/>
            <ac:spMk id="2" creationId="{AD1334A2-5848-E0A6-A2CF-5DE64419AA89}"/>
          </ac:spMkLst>
        </pc:spChg>
        <pc:spChg chg="add del mod">
          <ac:chgData name="Varrun Neshanth" userId="1d880cb64a52eb7c" providerId="LiveId" clId="{05C647A4-6EDE-4319-B5A6-D843C0402498}" dt="2024-02-28T06:55:10.126" v="941"/>
          <ac:spMkLst>
            <pc:docMk/>
            <pc:sldMk cId="90650769" sldId="297"/>
            <ac:spMk id="3" creationId="{ADC52ED9-6371-B865-DACC-9A05A9819362}"/>
          </ac:spMkLst>
        </pc:spChg>
        <pc:spChg chg="add mod">
          <ac:chgData name="Varrun Neshanth" userId="1d880cb64a52eb7c" providerId="LiveId" clId="{05C647A4-6EDE-4319-B5A6-D843C0402498}" dt="2024-02-28T06:37:47.188" v="743"/>
          <ac:spMkLst>
            <pc:docMk/>
            <pc:sldMk cId="90650769" sldId="297"/>
            <ac:spMk id="4" creationId="{4087321C-29AD-8078-03DC-57B601BDE8F8}"/>
          </ac:spMkLst>
        </pc:spChg>
      </pc:sldChg>
      <pc:sldChg chg="modSp add del mod">
        <pc:chgData name="Varrun Neshanth" userId="1d880cb64a52eb7c" providerId="LiveId" clId="{05C647A4-6EDE-4319-B5A6-D843C0402498}" dt="2024-02-28T09:19:31.015" v="1397" actId="47"/>
        <pc:sldMkLst>
          <pc:docMk/>
          <pc:sldMk cId="3217796651" sldId="298"/>
        </pc:sldMkLst>
        <pc:spChg chg="mod">
          <ac:chgData name="Varrun Neshanth" userId="1d880cb64a52eb7c" providerId="LiveId" clId="{05C647A4-6EDE-4319-B5A6-D843C0402498}" dt="2024-02-28T06:30:51.454" v="632" actId="113"/>
          <ac:spMkLst>
            <pc:docMk/>
            <pc:sldMk cId="3217796651" sldId="298"/>
            <ac:spMk id="2" creationId="{35EE1174-11C5-5C98-732D-E0C5B40B188F}"/>
          </ac:spMkLst>
        </pc:spChg>
      </pc:sldChg>
      <pc:sldChg chg="modSp add del mod">
        <pc:chgData name="Varrun Neshanth" userId="1d880cb64a52eb7c" providerId="LiveId" clId="{05C647A4-6EDE-4319-B5A6-D843C0402498}" dt="2024-02-28T09:19:30.151" v="1396" actId="47"/>
        <pc:sldMkLst>
          <pc:docMk/>
          <pc:sldMk cId="858729535" sldId="299"/>
        </pc:sldMkLst>
        <pc:spChg chg="mod">
          <ac:chgData name="Varrun Neshanth" userId="1d880cb64a52eb7c" providerId="LiveId" clId="{05C647A4-6EDE-4319-B5A6-D843C0402498}" dt="2024-02-28T06:29:46.845" v="617" actId="255"/>
          <ac:spMkLst>
            <pc:docMk/>
            <pc:sldMk cId="858729535" sldId="299"/>
            <ac:spMk id="2" creationId="{70DAD88C-0850-7985-01D8-399B6503BC50}"/>
          </ac:spMkLst>
        </pc:spChg>
      </pc:sldChg>
      <pc:sldChg chg="add">
        <pc:chgData name="Varrun Neshanth" userId="1d880cb64a52eb7c" providerId="LiveId" clId="{05C647A4-6EDE-4319-B5A6-D843C0402498}" dt="2024-02-28T09:32:54.903" v="1609"/>
        <pc:sldMkLst>
          <pc:docMk/>
          <pc:sldMk cId="1850715739" sldId="300"/>
        </pc:sldMkLst>
      </pc:sldChg>
      <pc:sldChg chg="modSp add del mod ord">
        <pc:chgData name="Varrun Neshanth" userId="1d880cb64a52eb7c" providerId="LiveId" clId="{05C647A4-6EDE-4319-B5A6-D843C0402498}" dt="2024-02-28T09:32:46.558" v="1608" actId="2696"/>
        <pc:sldMkLst>
          <pc:docMk/>
          <pc:sldMk cId="4092607752" sldId="300"/>
        </pc:sldMkLst>
        <pc:spChg chg="mod">
          <ac:chgData name="Varrun Neshanth" userId="1d880cb64a52eb7c" providerId="LiveId" clId="{05C647A4-6EDE-4319-B5A6-D843C0402498}" dt="2024-02-28T09:32:22.929" v="1607" actId="113"/>
          <ac:spMkLst>
            <pc:docMk/>
            <pc:sldMk cId="4092607752" sldId="300"/>
            <ac:spMk id="2" creationId="{92074BFB-E044-7FA0-32F6-4C1D6DC85CA0}"/>
          </ac:spMkLst>
        </pc:spChg>
        <pc:spChg chg="mod">
          <ac:chgData name="Varrun Neshanth" userId="1d880cb64a52eb7c" providerId="LiveId" clId="{05C647A4-6EDE-4319-B5A6-D843C0402498}" dt="2024-02-28T09:31:38.496" v="1570" actId="255"/>
          <ac:spMkLst>
            <pc:docMk/>
            <pc:sldMk cId="4092607752" sldId="300"/>
            <ac:spMk id="3" creationId="{26EC7604-548B-31DF-C2B6-9074231BD289}"/>
          </ac:spMkLst>
        </pc:spChg>
      </pc:sldChg>
      <pc:sldChg chg="modSp add del mod">
        <pc:chgData name="Varrun Neshanth" userId="1d880cb64a52eb7c" providerId="LiveId" clId="{05C647A4-6EDE-4319-B5A6-D843C0402498}" dt="2024-02-28T09:19:29.237" v="1395" actId="47"/>
        <pc:sldMkLst>
          <pc:docMk/>
          <pc:sldMk cId="4177782199" sldId="301"/>
        </pc:sldMkLst>
        <pc:spChg chg="mod">
          <ac:chgData name="Varrun Neshanth" userId="1d880cb64a52eb7c" providerId="LiveId" clId="{05C647A4-6EDE-4319-B5A6-D843C0402498}" dt="2024-02-28T06:26:51.716" v="600" actId="113"/>
          <ac:spMkLst>
            <pc:docMk/>
            <pc:sldMk cId="4177782199" sldId="301"/>
            <ac:spMk id="2" creationId="{B772036C-7F12-8B59-EEB1-6CEB5650F6B2}"/>
          </ac:spMkLst>
        </pc:spChg>
      </pc:sldChg>
      <pc:sldChg chg="delSp modSp new del mod ord">
        <pc:chgData name="Varrun Neshanth" userId="1d880cb64a52eb7c" providerId="LiveId" clId="{05C647A4-6EDE-4319-B5A6-D843C0402498}" dt="2024-02-28T07:06:22.219" v="1078" actId="2696"/>
        <pc:sldMkLst>
          <pc:docMk/>
          <pc:sldMk cId="2330449117" sldId="302"/>
        </pc:sldMkLst>
        <pc:spChg chg="del">
          <ac:chgData name="Varrun Neshanth" userId="1d880cb64a52eb7c" providerId="LiveId" clId="{05C647A4-6EDE-4319-B5A6-D843C0402498}" dt="2024-02-28T06:31:37.643" v="634" actId="478"/>
          <ac:spMkLst>
            <pc:docMk/>
            <pc:sldMk cId="2330449117" sldId="302"/>
            <ac:spMk id="2" creationId="{83EEE4C9-3433-7AE4-E348-1657FF49B8FE}"/>
          </ac:spMkLst>
        </pc:spChg>
        <pc:spChg chg="mod">
          <ac:chgData name="Varrun Neshanth" userId="1d880cb64a52eb7c" providerId="LiveId" clId="{05C647A4-6EDE-4319-B5A6-D843C0402498}" dt="2024-02-28T06:54:52.116" v="937" actId="21"/>
          <ac:spMkLst>
            <pc:docMk/>
            <pc:sldMk cId="2330449117" sldId="302"/>
            <ac:spMk id="3" creationId="{717A46F9-326B-4B5C-2755-1B6A373937E5}"/>
          </ac:spMkLst>
        </pc:spChg>
      </pc:sldChg>
      <pc:sldChg chg="modSp add del mod">
        <pc:chgData name="Varrun Neshanth" userId="1d880cb64a52eb7c" providerId="LiveId" clId="{05C647A4-6EDE-4319-B5A6-D843C0402498}" dt="2024-02-28T09:19:38.198" v="1398" actId="47"/>
        <pc:sldMkLst>
          <pc:docMk/>
          <pc:sldMk cId="3638598200" sldId="303"/>
        </pc:sldMkLst>
        <pc:spChg chg="mod">
          <ac:chgData name="Varrun Neshanth" userId="1d880cb64a52eb7c" providerId="LiveId" clId="{05C647A4-6EDE-4319-B5A6-D843C0402498}" dt="2024-02-28T08:32:52.237" v="1173" actId="207"/>
          <ac:spMkLst>
            <pc:docMk/>
            <pc:sldMk cId="3638598200" sldId="303"/>
            <ac:spMk id="3" creationId="{EF59A3B1-E9B0-704D-89E6-C6BD5E0C1A5E}"/>
          </ac:spMkLst>
        </pc:spChg>
      </pc:sldChg>
      <pc:sldChg chg="addSp delSp modSp new del mod">
        <pc:chgData name="Varrun Neshanth" userId="1d880cb64a52eb7c" providerId="LiveId" clId="{05C647A4-6EDE-4319-B5A6-D843C0402498}" dt="2024-02-28T09:02:09.552" v="1359" actId="2696"/>
        <pc:sldMkLst>
          <pc:docMk/>
          <pc:sldMk cId="1329526071" sldId="304"/>
        </pc:sldMkLst>
        <pc:spChg chg="del">
          <ac:chgData name="Varrun Neshanth" userId="1d880cb64a52eb7c" providerId="LiveId" clId="{05C647A4-6EDE-4319-B5A6-D843C0402498}" dt="2024-02-28T07:06:34.179" v="1080" actId="478"/>
          <ac:spMkLst>
            <pc:docMk/>
            <pc:sldMk cId="1329526071" sldId="304"/>
            <ac:spMk id="2" creationId="{60E77295-EDB9-0ABD-7D0D-D52D2151AC15}"/>
          </ac:spMkLst>
        </pc:spChg>
        <pc:spChg chg="mod">
          <ac:chgData name="Varrun Neshanth" userId="1d880cb64a52eb7c" providerId="LiveId" clId="{05C647A4-6EDE-4319-B5A6-D843C0402498}" dt="2024-02-28T08:27:56.298" v="1149" actId="113"/>
          <ac:spMkLst>
            <pc:docMk/>
            <pc:sldMk cId="1329526071" sldId="304"/>
            <ac:spMk id="3" creationId="{047C6E80-5C8E-C42A-F73F-49B5E0DC856A}"/>
          </ac:spMkLst>
        </pc:spChg>
        <pc:spChg chg="add">
          <ac:chgData name="Varrun Neshanth" userId="1d880cb64a52eb7c" providerId="LiveId" clId="{05C647A4-6EDE-4319-B5A6-D843C0402498}" dt="2024-02-28T08:27:40.279" v="1147"/>
          <ac:spMkLst>
            <pc:docMk/>
            <pc:sldMk cId="1329526071" sldId="304"/>
            <ac:spMk id="5" creationId="{BB90F406-738F-235A-EC7B-61F574D6DD28}"/>
          </ac:spMkLst>
        </pc:spChg>
        <pc:picChg chg="add mod">
          <ac:chgData name="Varrun Neshanth" userId="1d880cb64a52eb7c" providerId="LiveId" clId="{05C647A4-6EDE-4319-B5A6-D843C0402498}" dt="2024-02-28T08:27:59.882" v="1150" actId="14100"/>
          <ac:picMkLst>
            <pc:docMk/>
            <pc:sldMk cId="1329526071" sldId="304"/>
            <ac:picMk id="4" creationId="{52B3F689-7A53-9A00-124A-4F4A0C28642E}"/>
          </ac:picMkLst>
        </pc:picChg>
      </pc:sldChg>
      <pc:sldChg chg="addSp delSp modSp new mod">
        <pc:chgData name="Varrun Neshanth" userId="1d880cb64a52eb7c" providerId="LiveId" clId="{05C647A4-6EDE-4319-B5A6-D843C0402498}" dt="2024-02-28T09:01:22.743" v="1358" actId="113"/>
        <pc:sldMkLst>
          <pc:docMk/>
          <pc:sldMk cId="3279230832" sldId="305"/>
        </pc:sldMkLst>
        <pc:spChg chg="mod">
          <ac:chgData name="Varrun Neshanth" userId="1d880cb64a52eb7c" providerId="LiveId" clId="{05C647A4-6EDE-4319-B5A6-D843C0402498}" dt="2024-02-28T08:59:23.469" v="1341" actId="14100"/>
          <ac:spMkLst>
            <pc:docMk/>
            <pc:sldMk cId="3279230832" sldId="305"/>
            <ac:spMk id="2" creationId="{BE7C3567-6AC6-64D8-BD43-FE6534C5AAEE}"/>
          </ac:spMkLst>
        </pc:spChg>
        <pc:spChg chg="add del mod">
          <ac:chgData name="Varrun Neshanth" userId="1d880cb64a52eb7c" providerId="LiveId" clId="{05C647A4-6EDE-4319-B5A6-D843C0402498}" dt="2024-02-28T09:01:22.743" v="1358" actId="113"/>
          <ac:spMkLst>
            <pc:docMk/>
            <pc:sldMk cId="3279230832" sldId="305"/>
            <ac:spMk id="3" creationId="{608AACC6-C216-54E0-3214-A2A1A08C6FE0}"/>
          </ac:spMkLst>
        </pc:spChg>
        <pc:spChg chg="add mod">
          <ac:chgData name="Varrun Neshanth" userId="1d880cb64a52eb7c" providerId="LiveId" clId="{05C647A4-6EDE-4319-B5A6-D843C0402498}" dt="2024-02-28T08:44:36.485" v="1181"/>
          <ac:spMkLst>
            <pc:docMk/>
            <pc:sldMk cId="3279230832" sldId="305"/>
            <ac:spMk id="4" creationId="{BA17F7F5-820E-85BD-162E-2EE71104D857}"/>
          </ac:spMkLst>
        </pc:spChg>
      </pc:sldChg>
      <pc:sldChg chg="modSp new mod ord">
        <pc:chgData name="Varrun Neshanth" userId="1d880cb64a52eb7c" providerId="LiveId" clId="{05C647A4-6EDE-4319-B5A6-D843C0402498}" dt="2024-02-28T09:12:40.292" v="1380"/>
        <pc:sldMkLst>
          <pc:docMk/>
          <pc:sldMk cId="1150518563" sldId="306"/>
        </pc:sldMkLst>
        <pc:spChg chg="mod">
          <ac:chgData name="Varrun Neshanth" userId="1d880cb64a52eb7c" providerId="LiveId" clId="{05C647A4-6EDE-4319-B5A6-D843C0402498}" dt="2024-02-28T09:10:57.064" v="1372"/>
          <ac:spMkLst>
            <pc:docMk/>
            <pc:sldMk cId="1150518563" sldId="306"/>
            <ac:spMk id="2" creationId="{3C491F5C-608C-369E-7545-5E44B2FA1619}"/>
          </ac:spMkLst>
        </pc:spChg>
        <pc:spChg chg="mod">
          <ac:chgData name="Varrun Neshanth" userId="1d880cb64a52eb7c" providerId="LiveId" clId="{05C647A4-6EDE-4319-B5A6-D843C0402498}" dt="2024-02-28T09:11:36.354" v="1375" actId="12"/>
          <ac:spMkLst>
            <pc:docMk/>
            <pc:sldMk cId="1150518563" sldId="306"/>
            <ac:spMk id="3" creationId="{782B6A88-D7A8-4950-9F91-38E1C774B32A}"/>
          </ac:spMkLst>
        </pc:spChg>
      </pc:sldChg>
      <pc:sldChg chg="addSp delSp modSp new del mod">
        <pc:chgData name="Varrun Neshanth" userId="1d880cb64a52eb7c" providerId="LiveId" clId="{05C647A4-6EDE-4319-B5A6-D843C0402498}" dt="2024-02-28T09:07:58.581" v="1370" actId="47"/>
        <pc:sldMkLst>
          <pc:docMk/>
          <pc:sldMk cId="1389872103" sldId="306"/>
        </pc:sldMkLst>
        <pc:spChg chg="del">
          <ac:chgData name="Varrun Neshanth" userId="1d880cb64a52eb7c" providerId="LiveId" clId="{05C647A4-6EDE-4319-B5A6-D843C0402498}" dt="2024-02-28T08:48:06.029" v="1242" actId="478"/>
          <ac:spMkLst>
            <pc:docMk/>
            <pc:sldMk cId="1389872103" sldId="306"/>
            <ac:spMk id="2" creationId="{0E204024-10E2-1C2A-3843-1762646F2B5B}"/>
          </ac:spMkLst>
        </pc:spChg>
        <pc:spChg chg="add del mod">
          <ac:chgData name="Varrun Neshanth" userId="1d880cb64a52eb7c" providerId="LiveId" clId="{05C647A4-6EDE-4319-B5A6-D843C0402498}" dt="2024-02-28T08:49:30.199" v="1248"/>
          <ac:spMkLst>
            <pc:docMk/>
            <pc:sldMk cId="1389872103" sldId="306"/>
            <ac:spMk id="3" creationId="{37CF51F8-1EAF-6728-21E9-887C029D8645}"/>
          </ac:spMkLst>
        </pc:spChg>
        <pc:spChg chg="add mod">
          <ac:chgData name="Varrun Neshanth" userId="1d880cb64a52eb7c" providerId="LiveId" clId="{05C647A4-6EDE-4319-B5A6-D843C0402498}" dt="2024-02-28T08:49:04.021" v="1245"/>
          <ac:spMkLst>
            <pc:docMk/>
            <pc:sldMk cId="1389872103" sldId="306"/>
            <ac:spMk id="4" creationId="{9B7EF81C-B126-4110-B801-C00E8ED4E573}"/>
          </ac:spMkLst>
        </pc:spChg>
      </pc:sldChg>
      <pc:sldChg chg="modSp new mod">
        <pc:chgData name="Varrun Neshanth" userId="1d880cb64a52eb7c" providerId="LiveId" clId="{05C647A4-6EDE-4319-B5A6-D843C0402498}" dt="2024-02-28T09:27:37.740" v="1492" actId="207"/>
        <pc:sldMkLst>
          <pc:docMk/>
          <pc:sldMk cId="3196776944" sldId="307"/>
        </pc:sldMkLst>
        <pc:spChg chg="mod">
          <ac:chgData name="Varrun Neshanth" userId="1d880cb64a52eb7c" providerId="LiveId" clId="{05C647A4-6EDE-4319-B5A6-D843C0402498}" dt="2024-02-28T09:27:37.740" v="1492" actId="207"/>
          <ac:spMkLst>
            <pc:docMk/>
            <pc:sldMk cId="3196776944" sldId="307"/>
            <ac:spMk id="2" creationId="{CA9EE3CB-DA34-AB93-3E3B-5E77F51BBDAB}"/>
          </ac:spMkLst>
        </pc:spChg>
        <pc:spChg chg="mod">
          <ac:chgData name="Varrun Neshanth" userId="1d880cb64a52eb7c" providerId="LiveId" clId="{05C647A4-6EDE-4319-B5A6-D843C0402498}" dt="2024-02-28T09:22:46.947" v="1422" actId="14100"/>
          <ac:spMkLst>
            <pc:docMk/>
            <pc:sldMk cId="3196776944" sldId="307"/>
            <ac:spMk id="3" creationId="{B9FCF0E0-360E-E973-D60A-0341E018AED6}"/>
          </ac:spMkLst>
        </pc:spChg>
      </pc:sldChg>
      <pc:sldChg chg="delSp modSp new del mod ord">
        <pc:chgData name="Varrun Neshanth" userId="1d880cb64a52eb7c" providerId="LiveId" clId="{05C647A4-6EDE-4319-B5A6-D843C0402498}" dt="2024-02-28T09:20:12" v="1402" actId="47"/>
        <pc:sldMkLst>
          <pc:docMk/>
          <pc:sldMk cId="3583720781" sldId="307"/>
        </pc:sldMkLst>
        <pc:spChg chg="del">
          <ac:chgData name="Varrun Neshanth" userId="1d880cb64a52eb7c" providerId="LiveId" clId="{05C647A4-6EDE-4319-B5A6-D843C0402498}" dt="2024-02-28T09:11:44.257" v="1377" actId="478"/>
          <ac:spMkLst>
            <pc:docMk/>
            <pc:sldMk cId="3583720781" sldId="307"/>
            <ac:spMk id="2" creationId="{AB61BDAB-CC71-5CC4-532F-0248BA899A31}"/>
          </ac:spMkLst>
        </pc:spChg>
        <pc:spChg chg="mod">
          <ac:chgData name="Varrun Neshanth" userId="1d880cb64a52eb7c" providerId="LiveId" clId="{05C647A4-6EDE-4319-B5A6-D843C0402498}" dt="2024-02-28T09:11:49.065" v="1378" actId="14100"/>
          <ac:spMkLst>
            <pc:docMk/>
            <pc:sldMk cId="3583720781" sldId="307"/>
            <ac:spMk id="3" creationId="{E95C75D2-28FE-2CB9-9106-54ACF4686A64}"/>
          </ac:spMkLst>
        </pc:spChg>
      </pc:sldChg>
      <pc:sldChg chg="delSp modSp new mod">
        <pc:chgData name="Varrun Neshanth" userId="1d880cb64a52eb7c" providerId="LiveId" clId="{05C647A4-6EDE-4319-B5A6-D843C0402498}" dt="2024-02-28T09:46:02.154" v="1673" actId="27636"/>
        <pc:sldMkLst>
          <pc:docMk/>
          <pc:sldMk cId="784858217" sldId="308"/>
        </pc:sldMkLst>
        <pc:spChg chg="del">
          <ac:chgData name="Varrun Neshanth" userId="1d880cb64a52eb7c" providerId="LiveId" clId="{05C647A4-6EDE-4319-B5A6-D843C0402498}" dt="2024-02-28T09:39:30.834" v="1618" actId="478"/>
          <ac:spMkLst>
            <pc:docMk/>
            <pc:sldMk cId="784858217" sldId="308"/>
            <ac:spMk id="2" creationId="{32491B6A-785B-51D8-4991-9EDADCC8966A}"/>
          </ac:spMkLst>
        </pc:spChg>
        <pc:spChg chg="mod">
          <ac:chgData name="Varrun Neshanth" userId="1d880cb64a52eb7c" providerId="LiveId" clId="{05C647A4-6EDE-4319-B5A6-D843C0402498}" dt="2024-02-28T09:46:02.154" v="1673" actId="27636"/>
          <ac:spMkLst>
            <pc:docMk/>
            <pc:sldMk cId="784858217" sldId="308"/>
            <ac:spMk id="3" creationId="{5D172E1E-EE6A-6EA9-4404-A6B2F8099AA0}"/>
          </ac:spMkLst>
        </pc:spChg>
      </pc:sldChg>
      <pc:sldChg chg="addSp delSp modSp new mod">
        <pc:chgData name="Varrun Neshanth" userId="1d880cb64a52eb7c" providerId="LiveId" clId="{05C647A4-6EDE-4319-B5A6-D843C0402498}" dt="2024-02-28T09:45:47.109" v="1669" actId="14100"/>
        <pc:sldMkLst>
          <pc:docMk/>
          <pc:sldMk cId="873004147" sldId="309"/>
        </pc:sldMkLst>
        <pc:spChg chg="del">
          <ac:chgData name="Varrun Neshanth" userId="1d880cb64a52eb7c" providerId="LiveId" clId="{05C647A4-6EDE-4319-B5A6-D843C0402498}" dt="2024-02-28T09:42:41.930" v="1635" actId="478"/>
          <ac:spMkLst>
            <pc:docMk/>
            <pc:sldMk cId="873004147" sldId="309"/>
            <ac:spMk id="2" creationId="{F14F5D77-F43F-E556-287E-935BE205F50F}"/>
          </ac:spMkLst>
        </pc:spChg>
        <pc:spChg chg="mod">
          <ac:chgData name="Varrun Neshanth" userId="1d880cb64a52eb7c" providerId="LiveId" clId="{05C647A4-6EDE-4319-B5A6-D843C0402498}" dt="2024-02-28T09:45:47.109" v="1669" actId="14100"/>
          <ac:spMkLst>
            <pc:docMk/>
            <pc:sldMk cId="873004147" sldId="309"/>
            <ac:spMk id="3" creationId="{1F07B528-096B-6505-9B5B-824A1A1FB463}"/>
          </ac:spMkLst>
        </pc:spChg>
        <pc:spChg chg="add">
          <ac:chgData name="Varrun Neshanth" userId="1d880cb64a52eb7c" providerId="LiveId" clId="{05C647A4-6EDE-4319-B5A6-D843C0402498}" dt="2024-02-28T09:44:06.416" v="1639"/>
          <ac:spMkLst>
            <pc:docMk/>
            <pc:sldMk cId="873004147" sldId="309"/>
            <ac:spMk id="4" creationId="{8584534A-B68D-01E9-7D4E-E1F254A67D57}"/>
          </ac:spMkLst>
        </pc:spChg>
      </pc:sldChg>
      <pc:sldChg chg="modSp new mod">
        <pc:chgData name="Varrun Neshanth" userId="1d880cb64a52eb7c" providerId="LiveId" clId="{05C647A4-6EDE-4319-B5A6-D843C0402498}" dt="2024-02-28T09:54:19.069" v="1718" actId="14100"/>
        <pc:sldMkLst>
          <pc:docMk/>
          <pc:sldMk cId="285878329" sldId="310"/>
        </pc:sldMkLst>
        <pc:spChg chg="mod">
          <ac:chgData name="Varrun Neshanth" userId="1d880cb64a52eb7c" providerId="LiveId" clId="{05C647A4-6EDE-4319-B5A6-D843C0402498}" dt="2024-02-28T09:50:37.323" v="1676" actId="14100"/>
          <ac:spMkLst>
            <pc:docMk/>
            <pc:sldMk cId="285878329" sldId="310"/>
            <ac:spMk id="2" creationId="{A1644522-8952-0CF4-931F-B19DF16C0EC7}"/>
          </ac:spMkLst>
        </pc:spChg>
        <pc:spChg chg="mod">
          <ac:chgData name="Varrun Neshanth" userId="1d880cb64a52eb7c" providerId="LiveId" clId="{05C647A4-6EDE-4319-B5A6-D843C0402498}" dt="2024-02-28T09:54:19.069" v="1718" actId="14100"/>
          <ac:spMkLst>
            <pc:docMk/>
            <pc:sldMk cId="285878329" sldId="310"/>
            <ac:spMk id="3" creationId="{C1E537D3-4F26-82F2-4210-7900940B36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EAB977-3419-43A8-86F7-1DA4DB81718B}" type="datetimeFigureOut">
              <a:rPr lang="en-IN" smtClean="0"/>
              <a:t>28-02-2024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CFED0-0BA3-4A01-88EC-EB81C5C7111E}" type="slidenum">
              <a:rPr lang="en-IN" smtClean="0"/>
              <a:t>‹#›</a:t>
            </a:fld>
            <a:endParaRPr lang="en-IN"/>
          </a:p>
        </p:txBody>
      </p:sp>
    </p:spTree>
    <p:extLst>
      <p:ext uri="{BB962C8B-B14F-4D97-AF65-F5344CB8AC3E}">
        <p14:creationId xmlns:p14="http://schemas.microsoft.com/office/powerpoint/2010/main" val="3967139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B8C8-5149-8DF1-8A75-8D0F484EFB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20C5437-A298-85D3-B7B2-4C2B44BD92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2F2E31E-A13F-8F55-3D76-A76018F0B633}"/>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5" name="Footer Placeholder 4">
            <a:extLst>
              <a:ext uri="{FF2B5EF4-FFF2-40B4-BE49-F238E27FC236}">
                <a16:creationId xmlns:a16="http://schemas.microsoft.com/office/drawing/2014/main" id="{D3D88E21-9125-D26F-84D5-579E16BB85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70EA82-F84A-776B-34F0-B09C1E955D1D}"/>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120947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B278-AE65-E0AC-9559-8955143F619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1D66BE-B169-7934-097B-B58F1C5044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861664-0B5A-32BE-6439-721C84DAD384}"/>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5" name="Footer Placeholder 4">
            <a:extLst>
              <a:ext uri="{FF2B5EF4-FFF2-40B4-BE49-F238E27FC236}">
                <a16:creationId xmlns:a16="http://schemas.microsoft.com/office/drawing/2014/main" id="{86332488-57D5-D8F3-146D-D252070152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3E41C0-E3DC-8136-F439-4F67F4C9A5E6}"/>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3453457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2E70-A072-B2F5-8F7A-5E76ACA457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17ACFD-9812-673C-DC9E-E4F44AF7B9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45F70-4B28-001B-665F-BC3A9A5251B9}"/>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5" name="Footer Placeholder 4">
            <a:extLst>
              <a:ext uri="{FF2B5EF4-FFF2-40B4-BE49-F238E27FC236}">
                <a16:creationId xmlns:a16="http://schemas.microsoft.com/office/drawing/2014/main" id="{63D316E2-30D7-8B67-863C-01837D0D7F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DB111C-C87E-FF2D-F158-C72ECF36AA82}"/>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334385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D20C-C28A-F925-484E-4FB6BE91FF6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59A321-3F18-337E-E19D-96F1089E42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CFD2CB-B766-97C9-CB1E-77B661040014}"/>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5" name="Footer Placeholder 4">
            <a:extLst>
              <a:ext uri="{FF2B5EF4-FFF2-40B4-BE49-F238E27FC236}">
                <a16:creationId xmlns:a16="http://schemas.microsoft.com/office/drawing/2014/main" id="{E1FC0196-96FA-5FA2-499C-A29529C379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215B0A-B6E1-4914-0671-ACB9163CDC96}"/>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352388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62A0-A40F-C0CD-12AD-C620D253EE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BED644-0AFA-6B17-8599-0E378AF20F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ABD78B-A52F-FD9F-C4C1-AC84F278C3F3}"/>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5" name="Footer Placeholder 4">
            <a:extLst>
              <a:ext uri="{FF2B5EF4-FFF2-40B4-BE49-F238E27FC236}">
                <a16:creationId xmlns:a16="http://schemas.microsoft.com/office/drawing/2014/main" id="{9E69CDAD-FBAE-A940-B2CB-D285478392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92BF7F-23A6-47EF-4307-32ECFC6CA5A1}"/>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336744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E5A6-6B49-D472-3510-111092E760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209B58-D43B-5194-E1DB-279046C3DE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29C35F3-8BDB-8FB0-FF5C-941A60DEDA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190930-B667-0F8F-3518-1F7E4CC8C199}"/>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6" name="Footer Placeholder 5">
            <a:extLst>
              <a:ext uri="{FF2B5EF4-FFF2-40B4-BE49-F238E27FC236}">
                <a16:creationId xmlns:a16="http://schemas.microsoft.com/office/drawing/2014/main" id="{0816FF1A-5700-DD74-0BC4-2B01F15F98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29D158-BDB2-F7D1-E82F-1A3608F43A6A}"/>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1119844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2EAA-AD13-2B70-8418-541AA6D5D5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54F7C7-20B3-AEAB-E803-29C1F015A0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69207-BA2D-93B7-0F45-A1B24CCC48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B908025-4729-5791-8605-6CB5E3F07C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EC8B1-D385-BC1D-93E9-14AC34038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12CB769-308B-A5EA-CD69-5966EE39025B}"/>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8" name="Footer Placeholder 7">
            <a:extLst>
              <a:ext uri="{FF2B5EF4-FFF2-40B4-BE49-F238E27FC236}">
                <a16:creationId xmlns:a16="http://schemas.microsoft.com/office/drawing/2014/main" id="{06BB0819-6CE7-C597-15F3-761CE89BB6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FA0DA7-49F4-B97A-2776-3A54A66F108B}"/>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401479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A82D-462C-EBE0-4FBE-71D6BFE4D4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8DEEEEC-58FE-D1A8-21F1-55657F072918}"/>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4" name="Footer Placeholder 3">
            <a:extLst>
              <a:ext uri="{FF2B5EF4-FFF2-40B4-BE49-F238E27FC236}">
                <a16:creationId xmlns:a16="http://schemas.microsoft.com/office/drawing/2014/main" id="{D794140B-AC43-9D8C-9907-D776BA9F38D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31C67E-0DF7-DD8B-21DB-4B37BD892B6A}"/>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3284092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10B506-6F9D-84B2-0FFD-7D9CB83CDE66}"/>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3" name="Footer Placeholder 2">
            <a:extLst>
              <a:ext uri="{FF2B5EF4-FFF2-40B4-BE49-F238E27FC236}">
                <a16:creationId xmlns:a16="http://schemas.microsoft.com/office/drawing/2014/main" id="{4CA6A1F8-E013-3B8F-EA5F-7C89F5C11DB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68FBF22-FF75-E248-1784-56AF57773DB6}"/>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328950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B92D-E22D-E81A-2480-323B50E48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6EED07-1A4C-8AE2-1103-4512311A3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0D6490B-BF23-CF67-C590-D672F1141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B43727-EC67-5BFF-AC8E-959F8B55AF8D}"/>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6" name="Footer Placeholder 5">
            <a:extLst>
              <a:ext uri="{FF2B5EF4-FFF2-40B4-BE49-F238E27FC236}">
                <a16:creationId xmlns:a16="http://schemas.microsoft.com/office/drawing/2014/main" id="{9CF371B9-9702-B207-C2AB-C74D2C14A3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F3A75D-ECDE-4636-987E-3958B219B896}"/>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773349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2DC60-809F-0CEF-31E5-A78813CF7A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F665984-13B5-A7C7-B41B-F00CDC4C41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CBF8ED-8774-17C0-E1DA-139506F3A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AB7E8-16F2-9E45-E824-6B2407460583}"/>
              </a:ext>
            </a:extLst>
          </p:cNvPr>
          <p:cNvSpPr>
            <a:spLocks noGrp="1"/>
          </p:cNvSpPr>
          <p:nvPr>
            <p:ph type="dt" sz="half" idx="10"/>
          </p:nvPr>
        </p:nvSpPr>
        <p:spPr/>
        <p:txBody>
          <a:bodyPr/>
          <a:lstStyle/>
          <a:p>
            <a:fld id="{E8C898C7-0A91-4910-B430-430AB313F15B}" type="datetimeFigureOut">
              <a:rPr lang="en-IN" smtClean="0"/>
              <a:t>28-02-2024</a:t>
            </a:fld>
            <a:endParaRPr lang="en-IN"/>
          </a:p>
        </p:txBody>
      </p:sp>
      <p:sp>
        <p:nvSpPr>
          <p:cNvPr id="6" name="Footer Placeholder 5">
            <a:extLst>
              <a:ext uri="{FF2B5EF4-FFF2-40B4-BE49-F238E27FC236}">
                <a16:creationId xmlns:a16="http://schemas.microsoft.com/office/drawing/2014/main" id="{A1589370-3FD8-1F9E-BB6D-D7614C8951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D9CDD4-B9B2-5753-3EBD-D9CBB73FEEDD}"/>
              </a:ext>
            </a:extLst>
          </p:cNvPr>
          <p:cNvSpPr>
            <a:spLocks noGrp="1"/>
          </p:cNvSpPr>
          <p:nvPr>
            <p:ph type="sldNum" sz="quarter" idx="12"/>
          </p:nvPr>
        </p:nvSpPr>
        <p:spPr/>
        <p:txBody>
          <a:bodyPr/>
          <a:lstStyle/>
          <a:p>
            <a:fld id="{67FFBA40-0ABD-4689-9EEE-69550A83E49B}" type="slidenum">
              <a:rPr lang="en-IN" smtClean="0"/>
              <a:t>‹#›</a:t>
            </a:fld>
            <a:endParaRPr lang="en-IN"/>
          </a:p>
        </p:txBody>
      </p:sp>
    </p:spTree>
    <p:extLst>
      <p:ext uri="{BB962C8B-B14F-4D97-AF65-F5344CB8AC3E}">
        <p14:creationId xmlns:p14="http://schemas.microsoft.com/office/powerpoint/2010/main" val="4000745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4798B5-2B1B-749F-494F-7A07EFF528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0CD6A-65E9-7F3A-A926-1DF93D1AE2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F50987-CA7C-12F9-DEA7-CE4E36F965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C898C7-0A91-4910-B430-430AB313F15B}" type="datetimeFigureOut">
              <a:rPr lang="en-IN" smtClean="0"/>
              <a:t>28-02-2024</a:t>
            </a:fld>
            <a:endParaRPr lang="en-IN"/>
          </a:p>
        </p:txBody>
      </p:sp>
      <p:sp>
        <p:nvSpPr>
          <p:cNvPr id="5" name="Footer Placeholder 4">
            <a:extLst>
              <a:ext uri="{FF2B5EF4-FFF2-40B4-BE49-F238E27FC236}">
                <a16:creationId xmlns:a16="http://schemas.microsoft.com/office/drawing/2014/main" id="{A5152395-620D-4D82-7902-2293E3A57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4F3884-F047-655E-2F98-8818165BDB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FBA40-0ABD-4689-9EEE-69550A83E49B}" type="slidenum">
              <a:rPr lang="en-IN" smtClean="0"/>
              <a:t>‹#›</a:t>
            </a:fld>
            <a:endParaRPr lang="en-IN"/>
          </a:p>
        </p:txBody>
      </p:sp>
    </p:spTree>
    <p:extLst>
      <p:ext uri="{BB962C8B-B14F-4D97-AF65-F5344CB8AC3E}">
        <p14:creationId xmlns:p14="http://schemas.microsoft.com/office/powerpoint/2010/main" val="2124008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BF1B-5127-F3A9-EA90-882F31D555D1}"/>
              </a:ext>
            </a:extLst>
          </p:cNvPr>
          <p:cNvSpPr>
            <a:spLocks noGrp="1"/>
          </p:cNvSpPr>
          <p:nvPr>
            <p:ph type="title"/>
          </p:nvPr>
        </p:nvSpPr>
        <p:spPr/>
        <p:txBody>
          <a:bodyPr/>
          <a:lstStyle/>
          <a:p>
            <a:r>
              <a:rPr lang="en-IN" b="1" dirty="0">
                <a:solidFill>
                  <a:schemeClr val="accent6"/>
                </a:solidFill>
              </a:rPr>
              <a:t>MY SQL</a:t>
            </a:r>
          </a:p>
        </p:txBody>
      </p:sp>
      <p:sp>
        <p:nvSpPr>
          <p:cNvPr id="3" name="Content Placeholder 2">
            <a:extLst>
              <a:ext uri="{FF2B5EF4-FFF2-40B4-BE49-F238E27FC236}">
                <a16:creationId xmlns:a16="http://schemas.microsoft.com/office/drawing/2014/main" id="{A11836EE-EE93-7E4F-FC64-B1E54C375FE7}"/>
              </a:ext>
            </a:extLst>
          </p:cNvPr>
          <p:cNvSpPr>
            <a:spLocks noGrp="1"/>
          </p:cNvSpPr>
          <p:nvPr>
            <p:ph idx="1"/>
          </p:nvPr>
        </p:nvSpPr>
        <p:spPr/>
        <p:txBody>
          <a:bodyPr>
            <a:normAutofit fontScale="92500" lnSpcReduction="10000"/>
          </a:bodyPr>
          <a:lstStyle/>
          <a:p>
            <a:pPr marL="0" indent="0">
              <a:buNone/>
            </a:pPr>
            <a:r>
              <a:rPr lang="en-IN" dirty="0">
                <a:solidFill>
                  <a:schemeClr val="accent1"/>
                </a:solidFill>
              </a:rPr>
              <a:t>What is SQL?</a:t>
            </a:r>
          </a:p>
          <a:p>
            <a:pPr marL="0" indent="0">
              <a:buNone/>
            </a:pPr>
            <a:r>
              <a:rPr lang="en-US" b="0" i="0" dirty="0">
                <a:solidFill>
                  <a:srgbClr val="0D0D0D"/>
                </a:solidFill>
                <a:effectLst/>
                <a:latin typeface="Söhne"/>
              </a:rPr>
              <a:t>SQL, which stands for Structured Query Language, is a specialized programming language used for managing and manipulating data stored in relational databases</a:t>
            </a:r>
          </a:p>
          <a:p>
            <a:pPr marL="0" indent="0">
              <a:buNone/>
            </a:pPr>
            <a:r>
              <a:rPr lang="en-IN" b="1" i="0" dirty="0">
                <a:solidFill>
                  <a:srgbClr val="FF0000"/>
                </a:solidFill>
                <a:effectLst/>
                <a:latin typeface="Söhne"/>
              </a:rPr>
              <a:t>SQL Categories ;</a:t>
            </a:r>
          </a:p>
          <a:p>
            <a:r>
              <a:rPr lang="en-IN" b="0" i="0" dirty="0">
                <a:solidFill>
                  <a:srgbClr val="0D0D0D"/>
                </a:solidFill>
                <a:effectLst/>
                <a:latin typeface="Söhne"/>
              </a:rPr>
              <a:t>DQL (Data Query Language)</a:t>
            </a:r>
          </a:p>
          <a:p>
            <a:r>
              <a:rPr lang="en-IN" b="0" i="0" dirty="0">
                <a:solidFill>
                  <a:srgbClr val="0D0D0D"/>
                </a:solidFill>
                <a:effectLst/>
                <a:latin typeface="Söhne"/>
              </a:rPr>
              <a:t>DML (Data Manipulation Language)</a:t>
            </a:r>
          </a:p>
          <a:p>
            <a:r>
              <a:rPr lang="en-IN" b="0" i="0" dirty="0">
                <a:solidFill>
                  <a:srgbClr val="0D0D0D"/>
                </a:solidFill>
                <a:effectLst/>
                <a:latin typeface="Söhne"/>
              </a:rPr>
              <a:t>DCL (Data Control Language)</a:t>
            </a:r>
          </a:p>
          <a:p>
            <a:r>
              <a:rPr lang="en-IN" b="0" i="0" dirty="0">
                <a:solidFill>
                  <a:srgbClr val="0D0D0D"/>
                </a:solidFill>
                <a:effectLst/>
                <a:latin typeface="Söhne"/>
              </a:rPr>
              <a:t>TCL (Transaction Control Language)</a:t>
            </a:r>
          </a:p>
          <a:p>
            <a:r>
              <a:rPr lang="en-IN" b="0" i="0" dirty="0">
                <a:solidFill>
                  <a:srgbClr val="0D0D0D"/>
                </a:solidFill>
                <a:effectLst/>
                <a:latin typeface="Söhne"/>
              </a:rPr>
              <a:t>DDL (Data Definition Language)</a:t>
            </a:r>
          </a:p>
          <a:p>
            <a:pPr marL="514350" indent="-514350">
              <a:buFont typeface="+mj-lt"/>
              <a:buAutoNum type="arabicPeriod"/>
            </a:pPr>
            <a:endParaRPr lang="en-US" dirty="0" err="1">
              <a:solidFill>
                <a:srgbClr val="0D0D0D"/>
              </a:solidFill>
              <a:latin typeface="Söhne"/>
            </a:endParaRPr>
          </a:p>
        </p:txBody>
      </p:sp>
    </p:spTree>
    <p:extLst>
      <p:ext uri="{BB962C8B-B14F-4D97-AF65-F5344CB8AC3E}">
        <p14:creationId xmlns:p14="http://schemas.microsoft.com/office/powerpoint/2010/main" val="560799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91F5C-608C-369E-7545-5E44B2FA1619}"/>
              </a:ext>
            </a:extLst>
          </p:cNvPr>
          <p:cNvSpPr>
            <a:spLocks noGrp="1"/>
          </p:cNvSpPr>
          <p:nvPr>
            <p:ph type="title"/>
          </p:nvPr>
        </p:nvSpPr>
        <p:spPr/>
        <p:txBody>
          <a:bodyPr/>
          <a:lstStyle/>
          <a:p>
            <a:r>
              <a:rPr lang="en-IN" b="1" i="0" dirty="0">
                <a:solidFill>
                  <a:srgbClr val="0D0D0D"/>
                </a:solidFill>
                <a:effectLst/>
                <a:latin typeface="Söhne"/>
              </a:rPr>
              <a:t>Database Concepts</a:t>
            </a:r>
            <a:endParaRPr lang="en-IN" dirty="0"/>
          </a:p>
        </p:txBody>
      </p:sp>
      <p:sp>
        <p:nvSpPr>
          <p:cNvPr id="3" name="Content Placeholder 2">
            <a:extLst>
              <a:ext uri="{FF2B5EF4-FFF2-40B4-BE49-F238E27FC236}">
                <a16:creationId xmlns:a16="http://schemas.microsoft.com/office/drawing/2014/main" id="{782B6A88-D7A8-4950-9F91-38E1C774B32A}"/>
              </a:ext>
            </a:extLst>
          </p:cNvPr>
          <p:cNvSpPr>
            <a:spLocks noGrp="1"/>
          </p:cNvSpPr>
          <p:nvPr>
            <p:ph idx="1"/>
          </p:nvPr>
        </p:nvSpPr>
        <p:spPr/>
        <p:txBody>
          <a:bodyPr/>
          <a:lstStyle/>
          <a:p>
            <a:pPr marL="514350" indent="-514350" algn="l">
              <a:buFont typeface="+mj-lt"/>
              <a:buAutoNum type="arabicPeriod"/>
            </a:pPr>
            <a:r>
              <a:rPr lang="en-US" b="0" i="0" dirty="0">
                <a:solidFill>
                  <a:srgbClr val="0D0D0D"/>
                </a:solidFill>
                <a:effectLst/>
                <a:latin typeface="Söhne"/>
              </a:rPr>
              <a:t>Constraints</a:t>
            </a:r>
          </a:p>
          <a:p>
            <a:pPr marL="514350" indent="-514350" algn="l">
              <a:buFont typeface="+mj-lt"/>
              <a:buAutoNum type="arabicPeriod"/>
            </a:pPr>
            <a:r>
              <a:rPr lang="en-US" b="0" i="0" dirty="0">
                <a:solidFill>
                  <a:srgbClr val="0D0D0D"/>
                </a:solidFill>
                <a:effectLst/>
                <a:latin typeface="Söhne"/>
              </a:rPr>
              <a:t>View</a:t>
            </a:r>
          </a:p>
          <a:p>
            <a:pPr marL="514350" indent="-514350" algn="l">
              <a:buFont typeface="+mj-lt"/>
              <a:buAutoNum type="arabicPeriod"/>
            </a:pPr>
            <a:r>
              <a:rPr lang="en-US" b="0" i="0" dirty="0">
                <a:solidFill>
                  <a:srgbClr val="0D0D0D"/>
                </a:solidFill>
                <a:effectLst/>
                <a:latin typeface="Söhne"/>
              </a:rPr>
              <a:t>Index</a:t>
            </a:r>
          </a:p>
          <a:p>
            <a:pPr marL="514350" indent="-514350" algn="l">
              <a:buFont typeface="+mj-lt"/>
              <a:buAutoNum type="arabicPeriod"/>
            </a:pPr>
            <a:r>
              <a:rPr lang="en-US" b="0" i="0" dirty="0">
                <a:solidFill>
                  <a:srgbClr val="0D0D0D"/>
                </a:solidFill>
                <a:effectLst/>
                <a:latin typeface="Söhne"/>
              </a:rPr>
              <a:t>Data Types</a:t>
            </a:r>
          </a:p>
          <a:p>
            <a:endParaRPr lang="en-IN" dirty="0"/>
          </a:p>
        </p:txBody>
      </p:sp>
    </p:spTree>
    <p:extLst>
      <p:ext uri="{BB962C8B-B14F-4D97-AF65-F5344CB8AC3E}">
        <p14:creationId xmlns:p14="http://schemas.microsoft.com/office/powerpoint/2010/main" val="1150518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A8D7-7CE9-3E64-B37F-C19D188068CD}"/>
              </a:ext>
            </a:extLst>
          </p:cNvPr>
          <p:cNvSpPr>
            <a:spLocks noGrp="1"/>
          </p:cNvSpPr>
          <p:nvPr>
            <p:ph type="title"/>
          </p:nvPr>
        </p:nvSpPr>
        <p:spPr/>
        <p:txBody>
          <a:bodyPr>
            <a:normAutofit fontScale="90000"/>
          </a:bodyPr>
          <a:lstStyle/>
          <a:p>
            <a:br>
              <a:rPr lang="en-IN" dirty="0"/>
            </a:br>
            <a:r>
              <a:rPr lang="en-IN" sz="5400" b="1" dirty="0">
                <a:solidFill>
                  <a:srgbClr val="00B0F0"/>
                </a:solidFill>
              </a:rPr>
              <a:t>SQL constraints:</a:t>
            </a:r>
          </a:p>
        </p:txBody>
      </p:sp>
      <p:sp>
        <p:nvSpPr>
          <p:cNvPr id="3" name="Content Placeholder 2">
            <a:extLst>
              <a:ext uri="{FF2B5EF4-FFF2-40B4-BE49-F238E27FC236}">
                <a16:creationId xmlns:a16="http://schemas.microsoft.com/office/drawing/2014/main" id="{B5B5BA0F-7BC3-9653-2626-07EB5E229CF0}"/>
              </a:ext>
            </a:extLst>
          </p:cNvPr>
          <p:cNvSpPr>
            <a:spLocks noGrp="1"/>
          </p:cNvSpPr>
          <p:nvPr>
            <p:ph idx="1"/>
          </p:nvPr>
        </p:nvSpPr>
        <p:spPr/>
        <p:txBody>
          <a:bodyPr/>
          <a:lstStyle/>
          <a:p>
            <a:pPr marL="514350" indent="-514350">
              <a:buFont typeface="+mj-lt"/>
              <a:buAutoNum type="arabicPeriod"/>
            </a:pPr>
            <a:r>
              <a:rPr lang="en-US" dirty="0"/>
              <a:t>NOT NULL</a:t>
            </a:r>
          </a:p>
          <a:p>
            <a:pPr marL="514350" indent="-514350">
              <a:buFont typeface="+mj-lt"/>
              <a:buAutoNum type="arabicPeriod"/>
            </a:pPr>
            <a:r>
              <a:rPr lang="en-US" dirty="0"/>
              <a:t>UNIQUE</a:t>
            </a:r>
          </a:p>
          <a:p>
            <a:pPr marL="514350" indent="-514350">
              <a:buFont typeface="+mj-lt"/>
              <a:buAutoNum type="arabicPeriod"/>
            </a:pPr>
            <a:r>
              <a:rPr lang="en-US" dirty="0"/>
              <a:t>DEFAULT</a:t>
            </a:r>
          </a:p>
          <a:p>
            <a:pPr marL="514350" indent="-514350">
              <a:buFont typeface="+mj-lt"/>
              <a:buAutoNum type="arabicPeriod"/>
            </a:pPr>
            <a:r>
              <a:rPr lang="en-US" dirty="0"/>
              <a:t>PRIMARY KEY</a:t>
            </a:r>
          </a:p>
          <a:p>
            <a:pPr marL="514350" indent="-514350">
              <a:buFont typeface="+mj-lt"/>
              <a:buAutoNum type="arabicPeriod"/>
            </a:pPr>
            <a:r>
              <a:rPr lang="en-US" dirty="0"/>
              <a:t>FOREIGN KEY</a:t>
            </a:r>
          </a:p>
          <a:p>
            <a:pPr marL="514350" indent="-514350">
              <a:buFont typeface="+mj-lt"/>
              <a:buAutoNum type="arabicPeriod"/>
            </a:pPr>
            <a:r>
              <a:rPr lang="en-US" dirty="0"/>
              <a:t>CHECK</a:t>
            </a:r>
            <a:endParaRPr lang="en-IN" dirty="0"/>
          </a:p>
        </p:txBody>
      </p:sp>
    </p:spTree>
    <p:extLst>
      <p:ext uri="{BB962C8B-B14F-4D97-AF65-F5344CB8AC3E}">
        <p14:creationId xmlns:p14="http://schemas.microsoft.com/office/powerpoint/2010/main" val="42301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47D5E-77F5-E546-EDB6-B8F9EC0074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4FB071-C20A-D515-3EA6-742CE9CB1B81}"/>
              </a:ext>
            </a:extLst>
          </p:cNvPr>
          <p:cNvSpPr>
            <a:spLocks noGrp="1"/>
          </p:cNvSpPr>
          <p:nvPr>
            <p:ph idx="1"/>
          </p:nvPr>
        </p:nvSpPr>
        <p:spPr>
          <a:xfrm>
            <a:off x="838200" y="510746"/>
            <a:ext cx="10515600" cy="5666218"/>
          </a:xfrm>
        </p:spPr>
        <p:txBody>
          <a:bodyPr>
            <a:normAutofit/>
          </a:bodyPr>
          <a:lstStyle/>
          <a:p>
            <a:pPr marL="0" indent="0" algn="l">
              <a:buNone/>
            </a:pPr>
            <a:r>
              <a:rPr lang="en-US" sz="2400" b="1" i="0" dirty="0">
                <a:solidFill>
                  <a:schemeClr val="accent1"/>
                </a:solidFill>
                <a:effectLst/>
              </a:rPr>
              <a:t>NOT</a:t>
            </a:r>
            <a:r>
              <a:rPr lang="en-US" sz="2400" b="1" i="0" dirty="0">
                <a:solidFill>
                  <a:srgbClr val="0D0D0D"/>
                </a:solidFill>
                <a:effectLst/>
              </a:rPr>
              <a:t> </a:t>
            </a:r>
            <a:r>
              <a:rPr lang="en-US" sz="2400" b="1" i="0" dirty="0">
                <a:solidFill>
                  <a:schemeClr val="accent1"/>
                </a:solidFill>
                <a:effectLst/>
              </a:rPr>
              <a:t>NULL</a:t>
            </a:r>
            <a:r>
              <a:rPr lang="en-US" sz="2400" b="0" i="0" dirty="0">
                <a:solidFill>
                  <a:srgbClr val="0D0D0D"/>
                </a:solidFill>
                <a:effectLst/>
              </a:rPr>
              <a:t>: This constraint ensures that a column cannot have a NULL (empty) value. It requires each value in the column to be filled.</a:t>
            </a:r>
          </a:p>
          <a:p>
            <a:pPr algn="l">
              <a:buFont typeface="+mj-lt"/>
              <a:buAutoNum type="arabicPeriod"/>
            </a:pPr>
            <a:endParaRPr lang="en-US" sz="2400" dirty="0">
              <a:solidFill>
                <a:srgbClr val="0D0D0D"/>
              </a:solidFill>
            </a:endParaRPr>
          </a:p>
          <a:p>
            <a:pPr algn="l">
              <a:buFont typeface="+mj-lt"/>
              <a:buAutoNum type="arabicPeriod"/>
            </a:pPr>
            <a:endParaRPr lang="en-US" sz="2400" b="0" i="0" dirty="0">
              <a:solidFill>
                <a:srgbClr val="0D0D0D"/>
              </a:solidFill>
              <a:effectLst/>
            </a:endParaRPr>
          </a:p>
          <a:p>
            <a:pPr algn="l">
              <a:buFont typeface="+mj-lt"/>
              <a:buAutoNum type="arabicPeriod"/>
            </a:pPr>
            <a:endParaRPr lang="en-US" sz="2400" b="0" i="0" dirty="0">
              <a:solidFill>
                <a:srgbClr val="0D0D0D"/>
              </a:solidFill>
              <a:effectLst/>
            </a:endParaRPr>
          </a:p>
          <a:p>
            <a:pPr algn="l">
              <a:buFont typeface="+mj-lt"/>
              <a:buAutoNum type="arabicPeriod"/>
            </a:pPr>
            <a:endParaRPr lang="en-US" sz="2400" b="0" i="0" dirty="0">
              <a:solidFill>
                <a:srgbClr val="0D0D0D"/>
              </a:solidFill>
              <a:effectLst/>
            </a:endParaRPr>
          </a:p>
          <a:p>
            <a:pPr algn="l">
              <a:buFont typeface="+mj-lt"/>
              <a:buAutoNum type="arabicPeriod"/>
            </a:pPr>
            <a:endParaRPr lang="en-US" sz="2400" b="0" i="0" dirty="0">
              <a:solidFill>
                <a:srgbClr val="0D0D0D"/>
              </a:solidFill>
              <a:effectLst/>
            </a:endParaRPr>
          </a:p>
          <a:p>
            <a:pPr algn="l">
              <a:buFont typeface="+mj-lt"/>
              <a:buAutoNum type="arabicPeriod"/>
            </a:pPr>
            <a:endParaRPr lang="en-US" sz="2400" b="0" i="0" dirty="0">
              <a:solidFill>
                <a:srgbClr val="0D0D0D"/>
              </a:solidFill>
              <a:effectLst/>
            </a:endParaRPr>
          </a:p>
          <a:p>
            <a:endParaRPr lang="en-IN" dirty="0"/>
          </a:p>
        </p:txBody>
      </p:sp>
      <p:pic>
        <p:nvPicPr>
          <p:cNvPr id="5" name="Picture 4" descr="How to use IS NULL in SQL">
            <a:extLst>
              <a:ext uri="{FF2B5EF4-FFF2-40B4-BE49-F238E27FC236}">
                <a16:creationId xmlns:a16="http://schemas.microsoft.com/office/drawing/2014/main" id="{DE956033-C8AB-A8E7-6366-91207A59EA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5935" y="1326291"/>
            <a:ext cx="8040129" cy="4825959"/>
          </a:xfrm>
          <a:prstGeom prst="rect">
            <a:avLst/>
          </a:prstGeom>
          <a:noFill/>
          <a:ln>
            <a:noFill/>
          </a:ln>
        </p:spPr>
      </p:pic>
    </p:spTree>
    <p:extLst>
      <p:ext uri="{BB962C8B-B14F-4D97-AF65-F5344CB8AC3E}">
        <p14:creationId xmlns:p14="http://schemas.microsoft.com/office/powerpoint/2010/main" val="1423737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7FAB0-22A0-5EDB-C2B7-4B51A48E04A3}"/>
            </a:ext>
          </a:extLst>
        </p:cNvPr>
        <p:cNvGrpSpPr/>
        <p:nvPr/>
      </p:nvGrpSpPr>
      <p:grpSpPr>
        <a:xfrm>
          <a:off x="0" y="0"/>
          <a:ext cx="0" cy="0"/>
          <a:chOff x="0" y="0"/>
          <a:chExt cx="0" cy="0"/>
        </a:xfrm>
      </p:grpSpPr>
      <p:pic>
        <p:nvPicPr>
          <p:cNvPr id="5" name="Content Placeholder 4" descr="How to use IS NOT NULL in SQL">
            <a:extLst>
              <a:ext uri="{FF2B5EF4-FFF2-40B4-BE49-F238E27FC236}">
                <a16:creationId xmlns:a16="http://schemas.microsoft.com/office/drawing/2014/main" id="{8DDE8E20-84CF-ADF3-E5B5-737B71F882D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473677"/>
            <a:ext cx="5782066" cy="4501977"/>
          </a:xfrm>
          <a:prstGeom prst="rect">
            <a:avLst/>
          </a:prstGeom>
          <a:noFill/>
          <a:ln>
            <a:noFill/>
          </a:ln>
        </p:spPr>
      </p:pic>
      <p:pic>
        <p:nvPicPr>
          <p:cNvPr id="6" name="Picture 5" descr="How to use IS NULL with COUNT() in SQL">
            <a:extLst>
              <a:ext uri="{FF2B5EF4-FFF2-40B4-BE49-F238E27FC236}">
                <a16:creationId xmlns:a16="http://schemas.microsoft.com/office/drawing/2014/main" id="{523CAB64-3F2B-83B3-BC25-5671DE09A52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9127" y="473677"/>
            <a:ext cx="5731510" cy="4278668"/>
          </a:xfrm>
          <a:prstGeom prst="rect">
            <a:avLst/>
          </a:prstGeom>
          <a:noFill/>
          <a:ln>
            <a:noFill/>
          </a:ln>
        </p:spPr>
      </p:pic>
    </p:spTree>
    <p:extLst>
      <p:ext uri="{BB962C8B-B14F-4D97-AF65-F5344CB8AC3E}">
        <p14:creationId xmlns:p14="http://schemas.microsoft.com/office/powerpoint/2010/main" val="1024413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DF61A-3A4B-6974-BF02-743F8AE1CBC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DD7A60-AD35-34EF-9D8B-83CBB99762D9}"/>
              </a:ext>
            </a:extLst>
          </p:cNvPr>
          <p:cNvSpPr>
            <a:spLocks noGrp="1"/>
          </p:cNvSpPr>
          <p:nvPr>
            <p:ph idx="1"/>
          </p:nvPr>
        </p:nvSpPr>
        <p:spPr>
          <a:xfrm>
            <a:off x="838200" y="477794"/>
            <a:ext cx="10515600" cy="5741773"/>
          </a:xfrm>
        </p:spPr>
        <p:txBody>
          <a:bodyPr>
            <a:normAutofit/>
          </a:bodyPr>
          <a:lstStyle/>
          <a:p>
            <a:pPr marL="0" indent="0" algn="l">
              <a:buNone/>
            </a:pPr>
            <a:r>
              <a:rPr lang="en-US" sz="2800" b="1" i="0" dirty="0">
                <a:solidFill>
                  <a:schemeClr val="accent1"/>
                </a:solidFill>
                <a:effectLst/>
              </a:rPr>
              <a:t>UNIQUE</a:t>
            </a:r>
            <a:r>
              <a:rPr lang="en-US" sz="2800" b="0" i="0" dirty="0">
                <a:solidFill>
                  <a:srgbClr val="0D0D0D"/>
                </a:solidFill>
                <a:effectLst/>
              </a:rPr>
              <a:t>: This constraint ensures that all values in a column (or a combination of columns) are unique, meaning no two rows can have the same value(s) in the specified column(s).</a:t>
            </a:r>
          </a:p>
          <a:p>
            <a:endParaRPr lang="en-IN" dirty="0"/>
          </a:p>
        </p:txBody>
      </p:sp>
      <p:pic>
        <p:nvPicPr>
          <p:cNvPr id="4098" name="Picture 2" descr="SQL Unique Constraints">
            <a:extLst>
              <a:ext uri="{FF2B5EF4-FFF2-40B4-BE49-F238E27FC236}">
                <a16:creationId xmlns:a16="http://schemas.microsoft.com/office/drawing/2014/main" id="{D833103D-D9AB-928E-AA74-8C0622B2E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649" y="2096659"/>
            <a:ext cx="619421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09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1E0AC-A3EB-48EB-790A-4F5E4AA323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8C500-6AA5-8FA4-2717-DA48D449771D}"/>
              </a:ext>
            </a:extLst>
          </p:cNvPr>
          <p:cNvSpPr>
            <a:spLocks noGrp="1"/>
          </p:cNvSpPr>
          <p:nvPr>
            <p:ph idx="1"/>
          </p:nvPr>
        </p:nvSpPr>
        <p:spPr>
          <a:xfrm>
            <a:off x="838200" y="601362"/>
            <a:ext cx="10515600" cy="5253477"/>
          </a:xfrm>
        </p:spPr>
        <p:txBody>
          <a:bodyPr>
            <a:normAutofit/>
          </a:bodyPr>
          <a:lstStyle/>
          <a:p>
            <a:pPr marL="0" indent="0" algn="l">
              <a:buNone/>
            </a:pPr>
            <a:r>
              <a:rPr lang="en-US" sz="2800" b="1" i="0" dirty="0">
                <a:solidFill>
                  <a:schemeClr val="accent1"/>
                </a:solidFill>
                <a:effectLst/>
              </a:rPr>
              <a:t>DEFAULT</a:t>
            </a:r>
            <a:r>
              <a:rPr lang="en-US" sz="2800" b="0" i="0" dirty="0">
                <a:solidFill>
                  <a:srgbClr val="0D0D0D"/>
                </a:solidFill>
                <a:effectLst/>
              </a:rPr>
              <a:t>: This constraint allows you to specify a default value for a column, which is used when an explicit value is not provided during an INSERT operation.</a:t>
            </a:r>
          </a:p>
          <a:p>
            <a:endParaRPr lang="en-IN" dirty="0"/>
          </a:p>
        </p:txBody>
      </p:sp>
      <p:pic>
        <p:nvPicPr>
          <p:cNvPr id="5122" name="Picture 2" descr="SQL Default Constraint - SQL Skull">
            <a:extLst>
              <a:ext uri="{FF2B5EF4-FFF2-40B4-BE49-F238E27FC236}">
                <a16:creationId xmlns:a16="http://schemas.microsoft.com/office/drawing/2014/main" id="{D6CE5DF4-D879-95D6-83F1-C96F53747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063" y="2062163"/>
            <a:ext cx="5857875" cy="257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935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CCC47-6E2B-2FC5-3F17-E97CB4F660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0104B-FB42-FF0B-30DC-69ED4D1EA098}"/>
              </a:ext>
            </a:extLst>
          </p:cNvPr>
          <p:cNvSpPr>
            <a:spLocks noGrp="1"/>
          </p:cNvSpPr>
          <p:nvPr>
            <p:ph idx="1"/>
          </p:nvPr>
        </p:nvSpPr>
        <p:spPr>
          <a:xfrm>
            <a:off x="838200" y="576649"/>
            <a:ext cx="10515600" cy="5600314"/>
          </a:xfrm>
        </p:spPr>
        <p:txBody>
          <a:bodyPr/>
          <a:lstStyle/>
          <a:p>
            <a:pPr marL="0" indent="0" algn="l">
              <a:buNone/>
            </a:pPr>
            <a:r>
              <a:rPr lang="en-US" sz="2400" b="1" i="0" dirty="0">
                <a:solidFill>
                  <a:schemeClr val="accent1"/>
                </a:solidFill>
                <a:effectLst/>
              </a:rPr>
              <a:t>PRIMARY</a:t>
            </a:r>
            <a:r>
              <a:rPr lang="en-US" sz="2400" b="0" i="0" dirty="0">
                <a:solidFill>
                  <a:schemeClr val="accent1"/>
                </a:solidFill>
                <a:effectLst/>
              </a:rPr>
              <a:t> </a:t>
            </a:r>
            <a:r>
              <a:rPr lang="en-US" sz="2400" b="1" i="0" dirty="0">
                <a:solidFill>
                  <a:schemeClr val="accent1"/>
                </a:solidFill>
                <a:effectLst/>
              </a:rPr>
              <a:t>KEY</a:t>
            </a:r>
            <a:r>
              <a:rPr lang="en-US" sz="2400" b="0" i="0" dirty="0">
                <a:solidFill>
                  <a:srgbClr val="0D0D0D"/>
                </a:solidFill>
                <a:effectLst/>
              </a:rPr>
              <a:t>: This constraint uniquely identifies each record in a table. It must contain unique values and cannot have NULL values. A table can have only one primary key.</a:t>
            </a:r>
          </a:p>
          <a:p>
            <a:pPr marL="0" indent="0">
              <a:buNone/>
            </a:pPr>
            <a:r>
              <a:rPr lang="en-US" sz="2400" b="1" i="0" dirty="0">
                <a:solidFill>
                  <a:schemeClr val="accent1"/>
                </a:solidFill>
                <a:effectLst/>
              </a:rPr>
              <a:t>FOREIGN</a:t>
            </a:r>
            <a:r>
              <a:rPr lang="en-US" sz="2400" b="0" i="0" dirty="0">
                <a:solidFill>
                  <a:schemeClr val="accent1"/>
                </a:solidFill>
                <a:effectLst/>
              </a:rPr>
              <a:t> </a:t>
            </a:r>
            <a:r>
              <a:rPr lang="en-US" sz="2400" b="1" i="0" dirty="0">
                <a:solidFill>
                  <a:schemeClr val="accent1"/>
                </a:solidFill>
                <a:effectLst/>
              </a:rPr>
              <a:t>KEY</a:t>
            </a:r>
            <a:r>
              <a:rPr lang="en-US" sz="2400" b="0" i="0" dirty="0">
                <a:solidFill>
                  <a:srgbClr val="0D0D0D"/>
                </a:solidFill>
                <a:effectLst/>
              </a:rPr>
              <a:t>: This constraint establishes a relationship between two tables. It ensures referential integrity by requiring that the values in one table's column (the foreign key) match the values in another table's primary key or unique key.</a:t>
            </a:r>
          </a:p>
          <a:p>
            <a:endParaRPr lang="en-IN" dirty="0"/>
          </a:p>
        </p:txBody>
      </p:sp>
      <p:pic>
        <p:nvPicPr>
          <p:cNvPr id="6146" name="Picture 2">
            <a:extLst>
              <a:ext uri="{FF2B5EF4-FFF2-40B4-BE49-F238E27FC236}">
                <a16:creationId xmlns:a16="http://schemas.microsoft.com/office/drawing/2014/main" id="{EA2CBFAE-F3D5-85FC-7D3B-BCCC4C24B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775" y="3039055"/>
            <a:ext cx="8334375"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6B347E-2A4E-4F0F-B1B2-680E4AF60E4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3B8A15-A74C-BE39-1386-FA6FE5BA06BC}"/>
              </a:ext>
            </a:extLst>
          </p:cNvPr>
          <p:cNvSpPr>
            <a:spLocks noGrp="1"/>
          </p:cNvSpPr>
          <p:nvPr>
            <p:ph idx="1"/>
          </p:nvPr>
        </p:nvSpPr>
        <p:spPr>
          <a:xfrm>
            <a:off x="838200" y="700216"/>
            <a:ext cx="10515600" cy="5460271"/>
          </a:xfrm>
        </p:spPr>
        <p:txBody>
          <a:bodyPr/>
          <a:lstStyle/>
          <a:p>
            <a:pPr marL="0" indent="0" algn="l">
              <a:buNone/>
            </a:pPr>
            <a:r>
              <a:rPr lang="en-US" sz="2800" b="1" i="0" dirty="0">
                <a:solidFill>
                  <a:schemeClr val="accent1"/>
                </a:solidFill>
                <a:effectLst/>
              </a:rPr>
              <a:t>CHECK</a:t>
            </a:r>
            <a:r>
              <a:rPr lang="en-US" sz="2800" b="0" i="0" dirty="0">
                <a:solidFill>
                  <a:srgbClr val="0D0D0D"/>
                </a:solidFill>
                <a:effectLst/>
              </a:rPr>
              <a:t>: This constraint allows you to specify a condition that must be met for the values in a column. It ensures that the data entered into a column meets a specific set of criteria.</a:t>
            </a:r>
          </a:p>
          <a:p>
            <a:endParaRPr lang="en-IN" dirty="0"/>
          </a:p>
        </p:txBody>
      </p:sp>
      <p:pic>
        <p:nvPicPr>
          <p:cNvPr id="2" name="Picture 1" descr="How to use check constraints in SQL - Quora">
            <a:extLst>
              <a:ext uri="{FF2B5EF4-FFF2-40B4-BE49-F238E27FC236}">
                <a16:creationId xmlns:a16="http://schemas.microsoft.com/office/drawing/2014/main" id="{3F3226B5-7BD5-77D1-8D7A-E37D45D380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871" y="2339546"/>
            <a:ext cx="6565556" cy="3188043"/>
          </a:xfrm>
          <a:prstGeom prst="rect">
            <a:avLst/>
          </a:prstGeom>
          <a:noFill/>
          <a:ln>
            <a:noFill/>
          </a:ln>
        </p:spPr>
      </p:pic>
    </p:spTree>
    <p:extLst>
      <p:ext uri="{BB962C8B-B14F-4D97-AF65-F5344CB8AC3E}">
        <p14:creationId xmlns:p14="http://schemas.microsoft.com/office/powerpoint/2010/main" val="2093057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C55B2-0510-D2A6-BC25-5F2B884E60E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58FD79-A456-D115-ED23-00374A6254EE}"/>
              </a:ext>
            </a:extLst>
          </p:cNvPr>
          <p:cNvSpPr>
            <a:spLocks noGrp="1"/>
          </p:cNvSpPr>
          <p:nvPr>
            <p:ph idx="1"/>
          </p:nvPr>
        </p:nvSpPr>
        <p:spPr>
          <a:xfrm>
            <a:off x="838200" y="1605063"/>
            <a:ext cx="10515600" cy="4571899"/>
          </a:xfrm>
        </p:spPr>
        <p:txBody>
          <a:bodyPr/>
          <a:lstStyle/>
          <a:p>
            <a:pPr marL="0" indent="0">
              <a:buNone/>
            </a:pPr>
            <a:r>
              <a:rPr lang="en-US" b="1" i="0" dirty="0">
                <a:solidFill>
                  <a:schemeClr val="accent1"/>
                </a:solidFill>
                <a:effectLst/>
                <a:latin typeface="Söhne"/>
              </a:rPr>
              <a:t>CREATE VIEW</a:t>
            </a:r>
            <a:r>
              <a:rPr lang="en-US" b="0" i="0" dirty="0">
                <a:solidFill>
                  <a:srgbClr val="0D0D0D"/>
                </a:solidFill>
                <a:effectLst/>
                <a:latin typeface="Söhne"/>
              </a:rPr>
              <a:t>: This statement is used to create a new view in the database. A view is a virtual table that displays data retrieved from one or more underlying tables or views. The syntax typically includes the SELECT query that defines the data displayed by the view.</a:t>
            </a:r>
            <a:endParaRPr lang="en-IN" dirty="0"/>
          </a:p>
          <a:p>
            <a:pPr marL="0" indent="0">
              <a:buNone/>
            </a:pPr>
            <a:r>
              <a:rPr lang="en-IN" sz="1800" b="1" dirty="0" err="1"/>
              <a:t>Eg</a:t>
            </a:r>
            <a:r>
              <a:rPr lang="en-IN" sz="1800" dirty="0" err="1">
                <a:solidFill>
                  <a:schemeClr val="accent2"/>
                </a:solidFill>
              </a:rPr>
              <a:t>.SELECT</a:t>
            </a:r>
            <a:r>
              <a:rPr lang="en-IN" sz="1800" dirty="0">
                <a:solidFill>
                  <a:schemeClr val="accent2"/>
                </a:solidFill>
              </a:rPr>
              <a:t> *FROM </a:t>
            </a:r>
            <a:r>
              <a:rPr lang="en-IN" sz="1800" dirty="0" err="1">
                <a:solidFill>
                  <a:schemeClr val="accent2"/>
                </a:solidFill>
              </a:rPr>
              <a:t>us_customers</a:t>
            </a:r>
            <a:r>
              <a:rPr lang="en-IN" sz="1800" dirty="0">
                <a:solidFill>
                  <a:schemeClr val="accent2"/>
                </a:solidFill>
              </a:rPr>
              <a:t>;</a:t>
            </a:r>
          </a:p>
        </p:txBody>
      </p:sp>
      <p:pic>
        <p:nvPicPr>
          <p:cNvPr id="5" name="Picture 4" descr="How to use view in SQL">
            <a:extLst>
              <a:ext uri="{FF2B5EF4-FFF2-40B4-BE49-F238E27FC236}">
                <a16:creationId xmlns:a16="http://schemas.microsoft.com/office/drawing/2014/main" id="{D3D3679E-8B63-7D14-7F1B-FF69F627AF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4872" y="3745147"/>
            <a:ext cx="5731510" cy="2436429"/>
          </a:xfrm>
          <a:prstGeom prst="rect">
            <a:avLst/>
          </a:prstGeom>
          <a:noFill/>
          <a:ln>
            <a:noFill/>
          </a:ln>
        </p:spPr>
      </p:pic>
      <p:sp>
        <p:nvSpPr>
          <p:cNvPr id="2" name="Title 1">
            <a:extLst>
              <a:ext uri="{FF2B5EF4-FFF2-40B4-BE49-F238E27FC236}">
                <a16:creationId xmlns:a16="http://schemas.microsoft.com/office/drawing/2014/main" id="{0D201E2F-C37B-1FA7-BBD3-7B38763B23F2}"/>
              </a:ext>
            </a:extLst>
          </p:cNvPr>
          <p:cNvSpPr>
            <a:spLocks noGrp="1"/>
          </p:cNvSpPr>
          <p:nvPr>
            <p:ph type="title"/>
          </p:nvPr>
        </p:nvSpPr>
        <p:spPr>
          <a:xfrm>
            <a:off x="838200" y="365125"/>
            <a:ext cx="10515600" cy="1123207"/>
          </a:xfrm>
        </p:spPr>
        <p:txBody>
          <a:bodyPr>
            <a:normAutofit fontScale="90000"/>
          </a:bodyPr>
          <a:lstStyle/>
          <a:p>
            <a:r>
              <a:rPr lang="en-IN" b="1" dirty="0">
                <a:solidFill>
                  <a:srgbClr val="00B0F0"/>
                </a:solidFill>
              </a:rPr>
              <a:t>SQL views</a:t>
            </a:r>
            <a:r>
              <a:rPr lang="en-IN" dirty="0">
                <a:solidFill>
                  <a:srgbClr val="00B0F0"/>
                </a:solidFill>
              </a:rPr>
              <a:t>:    </a:t>
            </a:r>
            <a:r>
              <a:rPr lang="en-IN" sz="2200" b="1" dirty="0">
                <a:solidFill>
                  <a:schemeClr val="accent6">
                    <a:lumMod val="75000"/>
                  </a:schemeClr>
                </a:solidFill>
                <a:latin typeface="+mn-lt"/>
              </a:rPr>
              <a:t>1.</a:t>
            </a:r>
            <a:r>
              <a:rPr lang="en-US" sz="2200" b="1" dirty="0">
                <a:solidFill>
                  <a:schemeClr val="accent6">
                    <a:lumMod val="75000"/>
                  </a:schemeClr>
                </a:solidFill>
                <a:latin typeface="+mn-lt"/>
              </a:rPr>
              <a:t>CREATE VIEW                2.UPDATING A VIEW               3.DROP VIEW</a:t>
            </a:r>
            <a:br>
              <a:rPr lang="en-IN" dirty="0"/>
            </a:br>
            <a:endParaRPr lang="en-IN" dirty="0"/>
          </a:p>
        </p:txBody>
      </p:sp>
    </p:spTree>
    <p:extLst>
      <p:ext uri="{BB962C8B-B14F-4D97-AF65-F5344CB8AC3E}">
        <p14:creationId xmlns:p14="http://schemas.microsoft.com/office/powerpoint/2010/main" val="3563382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0B675-E653-CD00-BC8B-71C05509724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2839E-D554-D5C7-BF11-7703CDA1CFDC}"/>
              </a:ext>
            </a:extLst>
          </p:cNvPr>
          <p:cNvSpPr>
            <a:spLocks noGrp="1"/>
          </p:cNvSpPr>
          <p:nvPr>
            <p:ph idx="1"/>
          </p:nvPr>
        </p:nvSpPr>
        <p:spPr>
          <a:xfrm>
            <a:off x="838200" y="650789"/>
            <a:ext cx="10515600" cy="5526174"/>
          </a:xfrm>
        </p:spPr>
        <p:txBody>
          <a:bodyPr/>
          <a:lstStyle/>
          <a:p>
            <a:pPr marL="0" indent="0">
              <a:buNone/>
            </a:pPr>
            <a:r>
              <a:rPr lang="en-IN" b="1" i="0" dirty="0">
                <a:solidFill>
                  <a:schemeClr val="accent1"/>
                </a:solidFill>
                <a:effectLst/>
                <a:latin typeface="euclid_circular_a"/>
              </a:rPr>
              <a:t>UPDATING A </a:t>
            </a:r>
            <a:r>
              <a:rPr lang="en-US" b="1" i="0" dirty="0">
                <a:solidFill>
                  <a:schemeClr val="accent1"/>
                </a:solidFill>
                <a:effectLst/>
                <a:latin typeface="Söhne"/>
              </a:rPr>
              <a:t>VIEW</a:t>
            </a:r>
            <a:r>
              <a:rPr lang="en-US" b="0" i="0" dirty="0">
                <a:solidFill>
                  <a:srgbClr val="0D0D0D"/>
                </a:solidFill>
                <a:effectLst/>
                <a:latin typeface="Söhne"/>
              </a:rPr>
              <a:t>: This statement allows you to create a new view or modify an existing one. If the view already exists, it will be replaced with the new definition provided. This is helpful for updating the definition of a view without having to explicitly drop and recreate it.</a:t>
            </a:r>
            <a:endParaRPr lang="en-IN" sz="1800" b="1" dirty="0"/>
          </a:p>
          <a:p>
            <a:pPr marL="0" indent="0">
              <a:buNone/>
            </a:pPr>
            <a:r>
              <a:rPr lang="en-IN" sz="1800" b="1" dirty="0" err="1"/>
              <a:t>Eg.</a:t>
            </a:r>
            <a:r>
              <a:rPr lang="en-US" sz="1800" b="1" dirty="0"/>
              <a:t> </a:t>
            </a:r>
            <a:r>
              <a:rPr lang="en-US" sz="1800" dirty="0">
                <a:solidFill>
                  <a:schemeClr val="accent2"/>
                </a:solidFill>
              </a:rPr>
              <a:t>CREATE OR REPLACE VIEW </a:t>
            </a:r>
            <a:r>
              <a:rPr lang="en-US" sz="1800" dirty="0" err="1">
                <a:solidFill>
                  <a:schemeClr val="accent2"/>
                </a:solidFill>
              </a:rPr>
              <a:t>us_customers</a:t>
            </a:r>
            <a:r>
              <a:rPr lang="en-US" sz="1800" dirty="0">
                <a:solidFill>
                  <a:schemeClr val="accent2"/>
                </a:solidFill>
              </a:rPr>
              <a:t> AS</a:t>
            </a:r>
          </a:p>
          <a:p>
            <a:pPr marL="0" indent="0">
              <a:buNone/>
            </a:pPr>
            <a:r>
              <a:rPr lang="en-US" sz="1800" dirty="0">
                <a:solidFill>
                  <a:schemeClr val="accent2"/>
                </a:solidFill>
              </a:rPr>
              <a:t>      SELECT *FROM Customers</a:t>
            </a:r>
          </a:p>
          <a:p>
            <a:pPr marL="0" indent="0">
              <a:buNone/>
            </a:pPr>
            <a:r>
              <a:rPr lang="en-US" sz="1800" dirty="0">
                <a:solidFill>
                  <a:schemeClr val="accent2"/>
                </a:solidFill>
              </a:rPr>
              <a:t>      WHERE Country = 'USA’;</a:t>
            </a:r>
          </a:p>
          <a:p>
            <a:pPr marL="0" indent="0">
              <a:buNone/>
            </a:pPr>
            <a:endParaRPr lang="en-US" sz="1800" dirty="0">
              <a:solidFill>
                <a:schemeClr val="accent2"/>
              </a:solidFill>
            </a:endParaRPr>
          </a:p>
          <a:p>
            <a:pPr marL="0" indent="0">
              <a:buNone/>
            </a:pPr>
            <a:r>
              <a:rPr lang="en-US" b="1" i="0" dirty="0">
                <a:solidFill>
                  <a:schemeClr val="accent1"/>
                </a:solidFill>
                <a:effectLst/>
                <a:latin typeface="Söhne"/>
              </a:rPr>
              <a:t>DROP VIEW</a:t>
            </a:r>
            <a:r>
              <a:rPr lang="en-US" b="0" i="0" dirty="0">
                <a:solidFill>
                  <a:srgbClr val="0D0D0D"/>
                </a:solidFill>
                <a:effectLst/>
                <a:latin typeface="Söhne"/>
              </a:rPr>
              <a:t>: This statement is used to delete a view from the database. Once a view is dropped, it no longer exists in the database, and any queries or references to the view will result in an error.</a:t>
            </a:r>
          </a:p>
          <a:p>
            <a:pPr marL="0" indent="0">
              <a:buNone/>
            </a:pPr>
            <a:r>
              <a:rPr lang="en-IN" sz="1800" b="1" dirty="0" err="1"/>
              <a:t>Eg.</a:t>
            </a:r>
            <a:r>
              <a:rPr lang="en-US" sz="1800" b="1" dirty="0"/>
              <a:t> </a:t>
            </a:r>
            <a:r>
              <a:rPr lang="en-IN" sz="1800" dirty="0">
                <a:solidFill>
                  <a:schemeClr val="accent2"/>
                </a:solidFill>
              </a:rPr>
              <a:t>DROP VIEW </a:t>
            </a:r>
            <a:r>
              <a:rPr lang="en-IN" sz="1800" dirty="0" err="1">
                <a:solidFill>
                  <a:schemeClr val="accent2"/>
                </a:solidFill>
              </a:rPr>
              <a:t>us_customers</a:t>
            </a:r>
            <a:r>
              <a:rPr lang="en-IN" sz="1800" dirty="0">
                <a:solidFill>
                  <a:schemeClr val="accent2"/>
                </a:solidFill>
              </a:rPr>
              <a:t>;</a:t>
            </a:r>
          </a:p>
        </p:txBody>
      </p:sp>
    </p:spTree>
    <p:extLst>
      <p:ext uri="{BB962C8B-B14F-4D97-AF65-F5344CB8AC3E}">
        <p14:creationId xmlns:p14="http://schemas.microsoft.com/office/powerpoint/2010/main" val="195369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172E1E-EE6A-6EA9-4404-A6B2F8099AA0}"/>
              </a:ext>
            </a:extLst>
          </p:cNvPr>
          <p:cNvSpPr>
            <a:spLocks noGrp="1"/>
          </p:cNvSpPr>
          <p:nvPr>
            <p:ph idx="1"/>
          </p:nvPr>
        </p:nvSpPr>
        <p:spPr>
          <a:xfrm>
            <a:off x="838200" y="622570"/>
            <a:ext cx="10515600" cy="5554393"/>
          </a:xfrm>
        </p:spPr>
        <p:txBody>
          <a:bodyPr>
            <a:normAutofit/>
          </a:bodyPr>
          <a:lstStyle/>
          <a:p>
            <a:pPr marL="0" indent="0" algn="l">
              <a:buNone/>
            </a:pPr>
            <a:r>
              <a:rPr lang="en-US" b="1" i="0" dirty="0">
                <a:solidFill>
                  <a:srgbClr val="0070C0"/>
                </a:solidFill>
                <a:effectLst/>
                <a:latin typeface="Söhne"/>
              </a:rPr>
              <a:t>DDL (Data Definition Language):</a:t>
            </a:r>
            <a:r>
              <a:rPr lang="en-US" b="0" i="0" dirty="0">
                <a:solidFill>
                  <a:srgbClr val="0D0D0D"/>
                </a:solidFill>
                <a:effectLst/>
                <a:latin typeface="Söhne"/>
              </a:rPr>
              <a:t>DDL is used to define the structure of the database and its objects.</a:t>
            </a:r>
          </a:p>
          <a:p>
            <a:pPr marL="742950" lvl="1" indent="-285750" algn="l">
              <a:buFont typeface="Arial" panose="020B0604020202020204" pitchFamily="34" charset="0"/>
              <a:buChar char="•"/>
            </a:pPr>
            <a:r>
              <a:rPr lang="en-US" b="1" i="0" dirty="0">
                <a:solidFill>
                  <a:srgbClr val="0D0D0D"/>
                </a:solidFill>
                <a:effectLst/>
                <a:latin typeface="Söhne"/>
              </a:rPr>
              <a:t>CREATE</a:t>
            </a:r>
            <a:r>
              <a:rPr lang="en-US" b="0" i="0" dirty="0">
                <a:solidFill>
                  <a:srgbClr val="0D0D0D"/>
                </a:solidFill>
                <a:effectLst/>
                <a:latin typeface="Söhne"/>
              </a:rPr>
              <a:t>: Creates new database objects such as tables, views, indexes, etc.</a:t>
            </a:r>
          </a:p>
          <a:p>
            <a:pPr marL="742950" lvl="1" indent="-285750" algn="l">
              <a:buFont typeface="Arial" panose="020B0604020202020204" pitchFamily="34" charset="0"/>
              <a:buChar char="•"/>
            </a:pPr>
            <a:r>
              <a:rPr lang="en-US" b="1" i="0" dirty="0">
                <a:solidFill>
                  <a:srgbClr val="0D0D0D"/>
                </a:solidFill>
                <a:effectLst/>
                <a:latin typeface="Söhne"/>
              </a:rPr>
              <a:t>ALTER</a:t>
            </a:r>
            <a:r>
              <a:rPr lang="en-US" b="0" i="0" dirty="0">
                <a:solidFill>
                  <a:srgbClr val="0D0D0D"/>
                </a:solidFill>
                <a:effectLst/>
                <a:latin typeface="Söhne"/>
              </a:rPr>
              <a:t>: Modifies the structure of existing database objects.</a:t>
            </a:r>
          </a:p>
          <a:p>
            <a:pPr marL="742950" lvl="1" indent="-285750" algn="l">
              <a:buFont typeface="Arial" panose="020B0604020202020204" pitchFamily="34" charset="0"/>
              <a:buChar char="•"/>
            </a:pPr>
            <a:r>
              <a:rPr lang="en-US" b="1" i="0" dirty="0">
                <a:solidFill>
                  <a:srgbClr val="0D0D0D"/>
                </a:solidFill>
                <a:effectLst/>
                <a:latin typeface="Söhne"/>
              </a:rPr>
              <a:t>DROP</a:t>
            </a:r>
            <a:r>
              <a:rPr lang="en-US" b="0" i="0" dirty="0">
                <a:solidFill>
                  <a:srgbClr val="0D0D0D"/>
                </a:solidFill>
                <a:effectLst/>
                <a:latin typeface="Söhne"/>
              </a:rPr>
              <a:t>: Deletes database objects.</a:t>
            </a:r>
          </a:p>
          <a:p>
            <a:pPr marL="742950" lvl="1" indent="-285750" algn="l">
              <a:buFont typeface="Arial" panose="020B0604020202020204" pitchFamily="34" charset="0"/>
              <a:buChar char="•"/>
            </a:pPr>
            <a:r>
              <a:rPr lang="en-US" b="1" i="0" dirty="0">
                <a:solidFill>
                  <a:srgbClr val="0D0D0D"/>
                </a:solidFill>
                <a:effectLst/>
                <a:latin typeface="Söhne"/>
              </a:rPr>
              <a:t>TRUNCATE</a:t>
            </a:r>
            <a:r>
              <a:rPr lang="en-US" b="0" i="0" dirty="0">
                <a:solidFill>
                  <a:srgbClr val="0D0D0D"/>
                </a:solidFill>
                <a:effectLst/>
                <a:latin typeface="Söhne"/>
              </a:rPr>
              <a:t>: Removes all data from a table.</a:t>
            </a:r>
          </a:p>
          <a:p>
            <a:pPr marL="742950" lvl="1" indent="-285750" algn="l">
              <a:buFont typeface="Arial" panose="020B0604020202020204" pitchFamily="34" charset="0"/>
              <a:buChar char="•"/>
            </a:pPr>
            <a:r>
              <a:rPr lang="en-US" b="1" i="0" dirty="0">
                <a:solidFill>
                  <a:srgbClr val="0D0D0D"/>
                </a:solidFill>
                <a:effectLst/>
                <a:latin typeface="Söhne"/>
              </a:rPr>
              <a:t>RENAME</a:t>
            </a:r>
            <a:r>
              <a:rPr lang="en-US" b="0" i="0" dirty="0">
                <a:solidFill>
                  <a:srgbClr val="0D0D0D"/>
                </a:solidFill>
                <a:effectLst/>
                <a:latin typeface="Söhne"/>
              </a:rPr>
              <a:t>: Renames database objects.</a:t>
            </a:r>
          </a:p>
          <a:p>
            <a:pPr marL="0" indent="0" algn="l">
              <a:buNone/>
            </a:pPr>
            <a:r>
              <a:rPr lang="en-US" b="1" i="0" dirty="0">
                <a:solidFill>
                  <a:srgbClr val="0070C0"/>
                </a:solidFill>
                <a:effectLst/>
                <a:latin typeface="Söhne"/>
              </a:rPr>
              <a:t>DML (Data Manipulation Language):</a:t>
            </a:r>
            <a:r>
              <a:rPr lang="en-US" b="0" i="0" dirty="0">
                <a:solidFill>
                  <a:srgbClr val="0D0D0D"/>
                </a:solidFill>
                <a:effectLst/>
                <a:latin typeface="Söhne"/>
              </a:rPr>
              <a:t>DML is used to manipulate data stored in the database.</a:t>
            </a:r>
          </a:p>
          <a:p>
            <a:pPr marL="742950" lvl="1" indent="-285750" algn="l">
              <a:buFont typeface="Arial" panose="020B0604020202020204" pitchFamily="34" charset="0"/>
              <a:buChar char="•"/>
            </a:pPr>
            <a:r>
              <a:rPr lang="en-US" b="1" i="0" dirty="0">
                <a:solidFill>
                  <a:srgbClr val="0D0D0D"/>
                </a:solidFill>
                <a:effectLst/>
                <a:latin typeface="Söhne"/>
              </a:rPr>
              <a:t>SELECT</a:t>
            </a:r>
            <a:r>
              <a:rPr lang="en-US" b="0" i="0" dirty="0">
                <a:solidFill>
                  <a:srgbClr val="0D0D0D"/>
                </a:solidFill>
                <a:effectLst/>
                <a:latin typeface="Söhne"/>
              </a:rPr>
              <a:t>: Retrieves data from one or more tables.</a:t>
            </a:r>
          </a:p>
          <a:p>
            <a:pPr marL="742950" lvl="1" indent="-285750" algn="l">
              <a:buFont typeface="Arial" panose="020B0604020202020204" pitchFamily="34" charset="0"/>
              <a:buChar char="•"/>
            </a:pPr>
            <a:r>
              <a:rPr lang="en-US" b="1" i="0" dirty="0">
                <a:solidFill>
                  <a:srgbClr val="0D0D0D"/>
                </a:solidFill>
                <a:effectLst/>
                <a:latin typeface="Söhne"/>
              </a:rPr>
              <a:t>INSERT</a:t>
            </a:r>
            <a:r>
              <a:rPr lang="en-US" b="0" i="0" dirty="0">
                <a:solidFill>
                  <a:srgbClr val="0D0D0D"/>
                </a:solidFill>
                <a:effectLst/>
                <a:latin typeface="Söhne"/>
              </a:rPr>
              <a:t>: Adds new rows of data into a table.</a:t>
            </a:r>
          </a:p>
          <a:p>
            <a:pPr marL="742950" lvl="1" indent="-285750" algn="l">
              <a:buFont typeface="Arial" panose="020B0604020202020204" pitchFamily="34" charset="0"/>
              <a:buChar char="•"/>
            </a:pPr>
            <a:r>
              <a:rPr lang="en-US" b="1" i="0" dirty="0">
                <a:solidFill>
                  <a:srgbClr val="0D0D0D"/>
                </a:solidFill>
                <a:effectLst/>
                <a:latin typeface="Söhne"/>
              </a:rPr>
              <a:t>UPDATE</a:t>
            </a:r>
            <a:r>
              <a:rPr lang="en-US" b="0" i="0" dirty="0">
                <a:solidFill>
                  <a:srgbClr val="0D0D0D"/>
                </a:solidFill>
                <a:effectLst/>
                <a:latin typeface="Söhne"/>
              </a:rPr>
              <a:t>: Modifies existing data in a table.</a:t>
            </a:r>
          </a:p>
          <a:p>
            <a:pPr marL="742950" lvl="1" indent="-285750" algn="l">
              <a:buFont typeface="Arial" panose="020B0604020202020204" pitchFamily="34" charset="0"/>
              <a:buChar char="•"/>
            </a:pPr>
            <a:r>
              <a:rPr lang="en-US" b="1" i="0" dirty="0">
                <a:solidFill>
                  <a:srgbClr val="0D0D0D"/>
                </a:solidFill>
                <a:effectLst/>
                <a:latin typeface="Söhne"/>
              </a:rPr>
              <a:t>DELETE</a:t>
            </a:r>
            <a:r>
              <a:rPr lang="en-US" b="0" i="0" dirty="0">
                <a:solidFill>
                  <a:srgbClr val="0D0D0D"/>
                </a:solidFill>
                <a:effectLst/>
                <a:latin typeface="Söhne"/>
              </a:rPr>
              <a:t>: Removes rows of data from a table.</a:t>
            </a:r>
          </a:p>
          <a:p>
            <a:pPr marL="742950" lvl="1" indent="-285750" algn="l">
              <a:buFont typeface="Arial" panose="020B0604020202020204" pitchFamily="34" charset="0"/>
              <a:buChar char="•"/>
            </a:pPr>
            <a:endParaRPr lang="en-US" b="0" i="0" dirty="0">
              <a:solidFill>
                <a:srgbClr val="0D0D0D"/>
              </a:solidFill>
              <a:effectLst/>
              <a:latin typeface="Söhne"/>
            </a:endParaRPr>
          </a:p>
          <a:p>
            <a:endParaRPr lang="en-IN" dirty="0"/>
          </a:p>
        </p:txBody>
      </p:sp>
    </p:spTree>
    <p:extLst>
      <p:ext uri="{BB962C8B-B14F-4D97-AF65-F5344CB8AC3E}">
        <p14:creationId xmlns:p14="http://schemas.microsoft.com/office/powerpoint/2010/main" val="78485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88EF-76A7-9C85-0ABD-90BBB4931752}"/>
              </a:ext>
            </a:extLst>
          </p:cNvPr>
          <p:cNvSpPr>
            <a:spLocks noGrp="1"/>
          </p:cNvSpPr>
          <p:nvPr>
            <p:ph type="title"/>
          </p:nvPr>
        </p:nvSpPr>
        <p:spPr/>
        <p:txBody>
          <a:bodyPr/>
          <a:lstStyle/>
          <a:p>
            <a:r>
              <a:rPr lang="en-IN" b="1" dirty="0">
                <a:solidFill>
                  <a:srgbClr val="00B0F0"/>
                </a:solidFill>
              </a:rPr>
              <a:t>SQL indexes:</a:t>
            </a:r>
          </a:p>
        </p:txBody>
      </p:sp>
      <p:sp>
        <p:nvSpPr>
          <p:cNvPr id="3" name="Content Placeholder 2">
            <a:extLst>
              <a:ext uri="{FF2B5EF4-FFF2-40B4-BE49-F238E27FC236}">
                <a16:creationId xmlns:a16="http://schemas.microsoft.com/office/drawing/2014/main" id="{74E31181-5384-F9B6-9C6F-F68ED28B7CC3}"/>
              </a:ext>
            </a:extLst>
          </p:cNvPr>
          <p:cNvSpPr>
            <a:spLocks noGrp="1"/>
          </p:cNvSpPr>
          <p:nvPr>
            <p:ph idx="1"/>
          </p:nvPr>
        </p:nvSpPr>
        <p:spPr/>
        <p:txBody>
          <a:bodyPr>
            <a:normAutofit/>
          </a:bodyPr>
          <a:lstStyle/>
          <a:p>
            <a:pPr marL="0" indent="0">
              <a:buNone/>
            </a:pPr>
            <a:r>
              <a:rPr lang="en-US" sz="1800" b="1" i="0" dirty="0">
                <a:solidFill>
                  <a:schemeClr val="accent1"/>
                </a:solidFill>
                <a:effectLst/>
                <a:latin typeface="Söhne"/>
              </a:rPr>
              <a:t>1.CREATE INDEX: </a:t>
            </a:r>
            <a:r>
              <a:rPr lang="en-US" sz="1800" b="0" i="0" dirty="0">
                <a:solidFill>
                  <a:srgbClr val="0D0D0D"/>
                </a:solidFill>
                <a:effectLst/>
                <a:latin typeface="Söhne"/>
              </a:rPr>
              <a:t>The CREATE INDEX statement is used to create a new index on one or more columns of a table. An index is a data structure that improves the speed of data retrieval operations on a database table at the cost of additional space and decreased performance for data modification operations.</a:t>
            </a:r>
          </a:p>
          <a:p>
            <a:pPr marL="0" indent="0">
              <a:buNone/>
            </a:pPr>
            <a:r>
              <a:rPr lang="en-US" sz="1800" b="1" i="0" dirty="0">
                <a:solidFill>
                  <a:srgbClr val="0D0D0D"/>
                </a:solidFill>
                <a:effectLst/>
                <a:latin typeface="Söhne"/>
              </a:rPr>
              <a:t> For </a:t>
            </a:r>
            <a:r>
              <a:rPr lang="en-US" sz="1800" b="1" i="0" dirty="0" err="1">
                <a:solidFill>
                  <a:srgbClr val="0D0D0D"/>
                </a:solidFill>
                <a:effectLst/>
                <a:latin typeface="Söhne"/>
              </a:rPr>
              <a:t>Example:</a:t>
            </a:r>
            <a:r>
              <a:rPr lang="en-US" sz="1800" b="0" i="0" dirty="0" err="1">
                <a:solidFill>
                  <a:schemeClr val="accent2"/>
                </a:solidFill>
                <a:effectLst/>
                <a:latin typeface="Söhne"/>
              </a:rPr>
              <a:t>CREATE</a:t>
            </a:r>
            <a:r>
              <a:rPr lang="en-US" sz="1800" b="0" i="0" dirty="0">
                <a:solidFill>
                  <a:schemeClr val="accent2"/>
                </a:solidFill>
                <a:effectLst/>
                <a:latin typeface="Söhne"/>
              </a:rPr>
              <a:t> INDEX </a:t>
            </a:r>
            <a:r>
              <a:rPr lang="en-US" sz="1800" b="0" i="0" dirty="0" err="1">
                <a:solidFill>
                  <a:schemeClr val="accent2"/>
                </a:solidFill>
                <a:effectLst/>
                <a:latin typeface="Söhne"/>
              </a:rPr>
              <a:t>index_name</a:t>
            </a:r>
            <a:r>
              <a:rPr lang="en-US" sz="1800" b="0" i="0" dirty="0">
                <a:solidFill>
                  <a:schemeClr val="accent2"/>
                </a:solidFill>
                <a:effectLst/>
                <a:latin typeface="Söhne"/>
              </a:rPr>
              <a:t> ON </a:t>
            </a:r>
            <a:r>
              <a:rPr lang="en-US" sz="1800" b="0" i="0" dirty="0" err="1">
                <a:solidFill>
                  <a:schemeClr val="accent2"/>
                </a:solidFill>
                <a:effectLst/>
                <a:latin typeface="Söhne"/>
              </a:rPr>
              <a:t>table_name</a:t>
            </a:r>
            <a:r>
              <a:rPr lang="en-US" sz="1800" b="0" i="0" dirty="0">
                <a:solidFill>
                  <a:schemeClr val="accent2"/>
                </a:solidFill>
                <a:effectLst/>
                <a:latin typeface="Söhne"/>
              </a:rPr>
              <a:t> (column1, column2);</a:t>
            </a:r>
            <a:endParaRPr lang="en-US" sz="1800" b="0" i="0" dirty="0">
              <a:solidFill>
                <a:srgbClr val="0D0D0D"/>
              </a:solidFill>
              <a:effectLst/>
              <a:latin typeface="Söhne"/>
            </a:endParaRPr>
          </a:p>
          <a:p>
            <a:pPr marL="0" indent="0">
              <a:buNone/>
            </a:pPr>
            <a:r>
              <a:rPr lang="en-US" sz="1800" b="1" i="0" dirty="0">
                <a:solidFill>
                  <a:schemeClr val="accent1"/>
                </a:solidFill>
                <a:effectLst/>
                <a:latin typeface="Söhne"/>
              </a:rPr>
              <a:t>2.DROP INDEX: </a:t>
            </a:r>
            <a:r>
              <a:rPr lang="en-US" sz="1800" b="0" i="0" dirty="0">
                <a:solidFill>
                  <a:srgbClr val="0D0D0D"/>
                </a:solidFill>
                <a:effectLst/>
                <a:latin typeface="Söhne"/>
              </a:rPr>
              <a:t>The DROP INDEX statement is used to remove an existing index from the database. It deletes the index definition and frees up the space occupied by the index. </a:t>
            </a:r>
          </a:p>
          <a:p>
            <a:pPr marL="0" indent="0">
              <a:buNone/>
            </a:pPr>
            <a:r>
              <a:rPr lang="en-US" sz="1800" b="1" i="0" dirty="0">
                <a:solidFill>
                  <a:srgbClr val="0D0D0D"/>
                </a:solidFill>
                <a:effectLst/>
                <a:latin typeface="Söhne"/>
              </a:rPr>
              <a:t>For </a:t>
            </a:r>
            <a:r>
              <a:rPr lang="en-US" sz="1800" b="1" i="0" dirty="0" err="1">
                <a:solidFill>
                  <a:srgbClr val="0D0D0D"/>
                </a:solidFill>
                <a:effectLst/>
                <a:latin typeface="Söhne"/>
              </a:rPr>
              <a:t>Example:</a:t>
            </a:r>
            <a:r>
              <a:rPr lang="en-US" sz="1800" b="0" i="0" dirty="0" err="1">
                <a:solidFill>
                  <a:schemeClr val="accent2"/>
                </a:solidFill>
                <a:effectLst/>
                <a:latin typeface="Söhne"/>
              </a:rPr>
              <a:t>DROP</a:t>
            </a:r>
            <a:r>
              <a:rPr lang="en-US" sz="1800" b="0" i="0" dirty="0">
                <a:solidFill>
                  <a:schemeClr val="accent2"/>
                </a:solidFill>
                <a:effectLst/>
                <a:latin typeface="Söhne"/>
              </a:rPr>
              <a:t> INDEX </a:t>
            </a:r>
            <a:r>
              <a:rPr lang="en-US" sz="1800" b="0" i="0" dirty="0" err="1">
                <a:solidFill>
                  <a:schemeClr val="accent2"/>
                </a:solidFill>
                <a:effectLst/>
                <a:latin typeface="Söhne"/>
              </a:rPr>
              <a:t>index_name</a:t>
            </a:r>
            <a:r>
              <a:rPr lang="en-US" sz="1800" b="0" i="0" dirty="0">
                <a:solidFill>
                  <a:schemeClr val="accent2"/>
                </a:solidFill>
                <a:effectLst/>
                <a:latin typeface="Söhne"/>
              </a:rPr>
              <a:t>;</a:t>
            </a:r>
            <a:endParaRPr lang="en-US" sz="1800" dirty="0">
              <a:solidFill>
                <a:schemeClr val="accent2"/>
              </a:solidFill>
              <a:latin typeface="Söhne"/>
            </a:endParaRPr>
          </a:p>
          <a:p>
            <a:pPr marL="0" indent="0">
              <a:buNone/>
            </a:pPr>
            <a:r>
              <a:rPr lang="en-US" sz="1800" b="1" i="0" dirty="0">
                <a:solidFill>
                  <a:schemeClr val="accent1"/>
                </a:solidFill>
                <a:effectLst/>
                <a:latin typeface="Söhne"/>
              </a:rPr>
              <a:t>3.ALTER INDEX RENAME TO: </a:t>
            </a:r>
            <a:r>
              <a:rPr lang="en-US" sz="1800" b="0" i="0" dirty="0">
                <a:solidFill>
                  <a:srgbClr val="0D0D0D"/>
                </a:solidFill>
                <a:effectLst/>
                <a:latin typeface="Söhne"/>
              </a:rPr>
              <a:t>The ALTER INDEX RENAME TO statement is used to rename an existing index in the database. It allows you to change the name of an index without altering its definition or structure. </a:t>
            </a:r>
          </a:p>
          <a:p>
            <a:pPr marL="0" indent="0">
              <a:buNone/>
            </a:pPr>
            <a:r>
              <a:rPr lang="en-US" sz="1800" b="1" i="0" dirty="0">
                <a:effectLst/>
                <a:latin typeface="Söhne"/>
              </a:rPr>
              <a:t>For </a:t>
            </a:r>
            <a:r>
              <a:rPr lang="en-US" sz="1800" b="1" i="0" dirty="0" err="1">
                <a:effectLst/>
                <a:latin typeface="Söhne"/>
              </a:rPr>
              <a:t>Example:</a:t>
            </a:r>
            <a:r>
              <a:rPr lang="en-US" sz="1800" b="0" i="0" dirty="0" err="1">
                <a:solidFill>
                  <a:schemeClr val="accent2"/>
                </a:solidFill>
                <a:effectLst/>
                <a:latin typeface="Söhne"/>
              </a:rPr>
              <a:t>ALTER</a:t>
            </a:r>
            <a:r>
              <a:rPr lang="en-US" sz="1800" b="0" i="0" dirty="0">
                <a:solidFill>
                  <a:schemeClr val="accent2"/>
                </a:solidFill>
                <a:effectLst/>
                <a:latin typeface="Söhne"/>
              </a:rPr>
              <a:t> INDEX </a:t>
            </a:r>
            <a:r>
              <a:rPr lang="en-US" sz="1800" b="0" i="0" dirty="0" err="1">
                <a:solidFill>
                  <a:schemeClr val="accent2"/>
                </a:solidFill>
                <a:effectLst/>
                <a:latin typeface="Söhne"/>
              </a:rPr>
              <a:t>old_index_name</a:t>
            </a:r>
            <a:r>
              <a:rPr lang="en-US" sz="1800" b="0" i="0" dirty="0">
                <a:solidFill>
                  <a:schemeClr val="accent2"/>
                </a:solidFill>
                <a:effectLst/>
                <a:latin typeface="Söhne"/>
              </a:rPr>
              <a:t> RENAME TO </a:t>
            </a:r>
            <a:r>
              <a:rPr lang="en-US" sz="1800" b="0" i="0" dirty="0" err="1">
                <a:solidFill>
                  <a:schemeClr val="accent2"/>
                </a:solidFill>
                <a:effectLst/>
                <a:latin typeface="Söhne"/>
              </a:rPr>
              <a:t>new_index_name</a:t>
            </a:r>
            <a:r>
              <a:rPr lang="en-US" sz="1800" b="0" i="0" dirty="0">
                <a:solidFill>
                  <a:schemeClr val="accent2"/>
                </a:solidFill>
                <a:effectLst/>
                <a:latin typeface="Söhne"/>
              </a:rPr>
              <a:t>;</a:t>
            </a:r>
          </a:p>
          <a:p>
            <a:pPr marL="0" indent="0">
              <a:buNone/>
            </a:pPr>
            <a:endParaRPr lang="en-IN" sz="1800" dirty="0"/>
          </a:p>
        </p:txBody>
      </p:sp>
    </p:spTree>
    <p:extLst>
      <p:ext uri="{BB962C8B-B14F-4D97-AF65-F5344CB8AC3E}">
        <p14:creationId xmlns:p14="http://schemas.microsoft.com/office/powerpoint/2010/main" val="1613138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E3CB-DA34-AB93-3E3B-5E77F51BBDAB}"/>
              </a:ext>
            </a:extLst>
          </p:cNvPr>
          <p:cNvSpPr>
            <a:spLocks noGrp="1"/>
          </p:cNvSpPr>
          <p:nvPr>
            <p:ph type="title"/>
          </p:nvPr>
        </p:nvSpPr>
        <p:spPr>
          <a:xfrm>
            <a:off x="838200" y="365125"/>
            <a:ext cx="10515600" cy="899471"/>
          </a:xfrm>
        </p:spPr>
        <p:txBody>
          <a:bodyPr/>
          <a:lstStyle/>
          <a:p>
            <a:r>
              <a:rPr lang="en-IN" b="1" i="0" dirty="0">
                <a:solidFill>
                  <a:srgbClr val="00B0F0"/>
                </a:solidFill>
                <a:effectLst/>
                <a:latin typeface="Söhne"/>
              </a:rPr>
              <a:t>Data Types:</a:t>
            </a:r>
            <a:endParaRPr lang="en-IN" dirty="0">
              <a:solidFill>
                <a:srgbClr val="00B0F0"/>
              </a:solidFill>
            </a:endParaRPr>
          </a:p>
        </p:txBody>
      </p:sp>
      <p:sp>
        <p:nvSpPr>
          <p:cNvPr id="3" name="Content Placeholder 2">
            <a:extLst>
              <a:ext uri="{FF2B5EF4-FFF2-40B4-BE49-F238E27FC236}">
                <a16:creationId xmlns:a16="http://schemas.microsoft.com/office/drawing/2014/main" id="{B9FCF0E0-360E-E973-D60A-0341E018AED6}"/>
              </a:ext>
            </a:extLst>
          </p:cNvPr>
          <p:cNvSpPr>
            <a:spLocks noGrp="1"/>
          </p:cNvSpPr>
          <p:nvPr>
            <p:ph idx="1"/>
          </p:nvPr>
        </p:nvSpPr>
        <p:spPr>
          <a:xfrm>
            <a:off x="838200" y="1536970"/>
            <a:ext cx="10515600" cy="4639993"/>
          </a:xfrm>
        </p:spPr>
        <p:txBody>
          <a:bodyPr/>
          <a:lstStyle/>
          <a:p>
            <a:pPr algn="l">
              <a:buFont typeface="Arial" panose="020B0604020202020204" pitchFamily="34" charset="0"/>
              <a:buChar char="•"/>
            </a:pPr>
            <a:r>
              <a:rPr lang="en-IN" b="0" i="0" dirty="0">
                <a:solidFill>
                  <a:srgbClr val="0D0D0D"/>
                </a:solidFill>
                <a:effectLst/>
                <a:latin typeface="Söhne"/>
              </a:rPr>
              <a:t>Data types specify the type of data that can be stored in a column of a database table.</a:t>
            </a:r>
          </a:p>
          <a:p>
            <a:pPr algn="l">
              <a:buFont typeface="Arial" panose="020B0604020202020204" pitchFamily="34" charset="0"/>
              <a:buChar char="•"/>
            </a:pPr>
            <a:r>
              <a:rPr lang="en-IN" b="0" i="0" dirty="0">
                <a:solidFill>
                  <a:srgbClr val="0D0D0D"/>
                </a:solidFill>
                <a:effectLst/>
                <a:latin typeface="Söhne"/>
              </a:rPr>
              <a:t>Common data types include:</a:t>
            </a:r>
          </a:p>
          <a:p>
            <a:pPr lvl="1" algn="l">
              <a:buFont typeface="Wingdings" panose="05000000000000000000" pitchFamily="2" charset="2"/>
              <a:buChar char="v"/>
            </a:pPr>
            <a:r>
              <a:rPr lang="en-IN" b="1" i="0" dirty="0">
                <a:solidFill>
                  <a:srgbClr val="0070C0"/>
                </a:solidFill>
                <a:effectLst/>
                <a:latin typeface="Söhne"/>
              </a:rPr>
              <a:t>Numeric</a:t>
            </a:r>
            <a:r>
              <a:rPr lang="en-IN" b="0" i="0" dirty="0">
                <a:solidFill>
                  <a:srgbClr val="0070C0"/>
                </a:solidFill>
                <a:effectLst/>
                <a:latin typeface="Söhne"/>
              </a:rPr>
              <a:t>: INT, DECIMAL, FLOAT, etc.</a:t>
            </a:r>
          </a:p>
          <a:p>
            <a:pPr lvl="1" algn="l">
              <a:buFont typeface="Wingdings" panose="05000000000000000000" pitchFamily="2" charset="2"/>
              <a:buChar char="v"/>
            </a:pPr>
            <a:r>
              <a:rPr lang="en-IN" b="1" i="0" dirty="0">
                <a:solidFill>
                  <a:srgbClr val="0070C0"/>
                </a:solidFill>
                <a:effectLst/>
                <a:latin typeface="Söhne"/>
              </a:rPr>
              <a:t>String</a:t>
            </a:r>
            <a:r>
              <a:rPr lang="en-IN" b="0" i="0" dirty="0">
                <a:solidFill>
                  <a:srgbClr val="0070C0"/>
                </a:solidFill>
                <a:effectLst/>
                <a:latin typeface="Söhne"/>
              </a:rPr>
              <a:t>: VARCHAR, CHAR, TEXT, etc.</a:t>
            </a:r>
          </a:p>
          <a:p>
            <a:pPr lvl="1" algn="l">
              <a:buFont typeface="Wingdings" panose="05000000000000000000" pitchFamily="2" charset="2"/>
              <a:buChar char="v"/>
            </a:pPr>
            <a:r>
              <a:rPr lang="en-IN" b="1" i="0" dirty="0">
                <a:solidFill>
                  <a:srgbClr val="0070C0"/>
                </a:solidFill>
                <a:effectLst/>
                <a:latin typeface="Söhne"/>
              </a:rPr>
              <a:t>Date and Time</a:t>
            </a:r>
            <a:r>
              <a:rPr lang="en-IN" b="0" i="0" dirty="0">
                <a:solidFill>
                  <a:srgbClr val="0070C0"/>
                </a:solidFill>
                <a:effectLst/>
                <a:latin typeface="Söhne"/>
              </a:rPr>
              <a:t>: DATE, TIME, DATETIME, TIMESTAMP, etc.</a:t>
            </a:r>
          </a:p>
          <a:p>
            <a:pPr lvl="1" algn="l">
              <a:buFont typeface="Wingdings" panose="05000000000000000000" pitchFamily="2" charset="2"/>
              <a:buChar char="v"/>
            </a:pPr>
            <a:r>
              <a:rPr lang="en-IN" b="1" i="0" dirty="0">
                <a:solidFill>
                  <a:srgbClr val="0070C0"/>
                </a:solidFill>
                <a:effectLst/>
                <a:latin typeface="Söhne"/>
              </a:rPr>
              <a:t>Boolean: </a:t>
            </a:r>
            <a:r>
              <a:rPr lang="en-IN" b="0" i="0" dirty="0">
                <a:solidFill>
                  <a:srgbClr val="0070C0"/>
                </a:solidFill>
                <a:effectLst/>
                <a:latin typeface="Söhne"/>
              </a:rPr>
              <a:t>BOOL, BOOLEAN, etc.</a:t>
            </a:r>
          </a:p>
          <a:p>
            <a:pPr lvl="1" algn="l">
              <a:buFont typeface="Wingdings" panose="05000000000000000000" pitchFamily="2" charset="2"/>
              <a:buChar char="v"/>
            </a:pPr>
            <a:r>
              <a:rPr lang="en-IN" b="1" i="0" dirty="0">
                <a:solidFill>
                  <a:srgbClr val="0070C0"/>
                </a:solidFill>
                <a:effectLst/>
                <a:latin typeface="Söhne"/>
              </a:rPr>
              <a:t>Binary</a:t>
            </a:r>
            <a:r>
              <a:rPr lang="en-IN" b="0" i="0" dirty="0">
                <a:solidFill>
                  <a:srgbClr val="0070C0"/>
                </a:solidFill>
                <a:effectLst/>
                <a:latin typeface="Söhne"/>
              </a:rPr>
              <a:t>: BLOB, BINARY, VARBINARY, etc.</a:t>
            </a:r>
          </a:p>
          <a:p>
            <a:pPr algn="l">
              <a:buFont typeface="Arial" panose="020B0604020202020204" pitchFamily="34" charset="0"/>
              <a:buChar char="•"/>
            </a:pPr>
            <a:r>
              <a:rPr lang="en-IN" b="0" i="0" dirty="0">
                <a:solidFill>
                  <a:srgbClr val="0D0D0D"/>
                </a:solidFill>
                <a:effectLst/>
                <a:latin typeface="Söhne"/>
              </a:rPr>
              <a:t>Choosing appropriate data types is crucial for optimizing storage space, ensuring data accuracy, and improving query performance.</a:t>
            </a:r>
          </a:p>
          <a:p>
            <a:endParaRPr lang="en-IN" dirty="0"/>
          </a:p>
        </p:txBody>
      </p:sp>
    </p:spTree>
    <p:extLst>
      <p:ext uri="{BB962C8B-B14F-4D97-AF65-F5344CB8AC3E}">
        <p14:creationId xmlns:p14="http://schemas.microsoft.com/office/powerpoint/2010/main" val="3196776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0DD8-D4A5-8650-C902-5325C6AF7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FF6441-4148-804E-F88E-5B02ACA1DC75}"/>
              </a:ext>
            </a:extLst>
          </p:cNvPr>
          <p:cNvSpPr>
            <a:spLocks noGrp="1"/>
          </p:cNvSpPr>
          <p:nvPr>
            <p:ph type="title"/>
          </p:nvPr>
        </p:nvSpPr>
        <p:spPr>
          <a:xfrm>
            <a:off x="838200" y="173936"/>
            <a:ext cx="10515600" cy="1256030"/>
          </a:xfrm>
        </p:spPr>
        <p:txBody>
          <a:bodyPr>
            <a:normAutofit fontScale="90000"/>
          </a:bodyPr>
          <a:lstStyle/>
          <a:p>
            <a:br>
              <a:rPr lang="en-IN" sz="4400" kern="100" dirty="0">
                <a:effectLst/>
                <a:ea typeface="Calibri" panose="020F0502020204030204" pitchFamily="34" charset="0"/>
                <a:cs typeface="Times New Roman" panose="02020603050405020304" pitchFamily="18" charset="0"/>
              </a:rPr>
            </a:br>
            <a:r>
              <a:rPr lang="en-IN" sz="4400" b="1" kern="100" dirty="0">
                <a:effectLst/>
                <a:ea typeface="Calibri" panose="020F0502020204030204" pitchFamily="34" charset="0"/>
                <a:cs typeface="Times New Roman" panose="02020603050405020304" pitchFamily="18" charset="0"/>
              </a:rPr>
              <a:t>All types of Join</a:t>
            </a:r>
            <a:endParaRPr lang="en-IN" sz="3600" b="1" dirty="0"/>
          </a:p>
        </p:txBody>
      </p:sp>
      <p:sp>
        <p:nvSpPr>
          <p:cNvPr id="3" name="Content Placeholder 2">
            <a:extLst>
              <a:ext uri="{FF2B5EF4-FFF2-40B4-BE49-F238E27FC236}">
                <a16:creationId xmlns:a16="http://schemas.microsoft.com/office/drawing/2014/main" id="{01B735D2-0F70-BE02-2E68-A190671C2BD2}"/>
              </a:ext>
            </a:extLst>
          </p:cNvPr>
          <p:cNvSpPr>
            <a:spLocks noGrp="1"/>
          </p:cNvSpPr>
          <p:nvPr>
            <p:ph idx="1"/>
          </p:nvPr>
        </p:nvSpPr>
        <p:spPr>
          <a:xfrm>
            <a:off x="838200" y="1536971"/>
            <a:ext cx="10515600" cy="5147094"/>
          </a:xfrm>
        </p:spPr>
        <p:txBody>
          <a:bodyPr>
            <a:normAutofit/>
          </a:bodyPr>
          <a:lstStyle/>
          <a:p>
            <a:pPr marL="457200" lvl="2" indent="0">
              <a:lnSpc>
                <a:spcPct val="120000"/>
              </a:lnSpc>
              <a:spcBef>
                <a:spcPts val="400"/>
              </a:spcBef>
              <a:spcAft>
                <a:spcPts val="400"/>
              </a:spcAft>
              <a:buNone/>
            </a:pPr>
            <a:r>
              <a:rPr lang="en-US" sz="2800" b="0" i="0" dirty="0">
                <a:solidFill>
                  <a:srgbClr val="0D0D0D"/>
                </a:solidFill>
                <a:effectLst/>
                <a:latin typeface="Söhne"/>
              </a:rPr>
              <a:t>JOIN is used to combine rows from two or more tables based on a related column between them.</a:t>
            </a:r>
          </a:p>
          <a:p>
            <a:pPr marL="457200" lvl="2" indent="0">
              <a:lnSpc>
                <a:spcPct val="120000"/>
              </a:lnSpc>
              <a:spcBef>
                <a:spcPts val="400"/>
              </a:spcBef>
              <a:spcAft>
                <a:spcPts val="400"/>
              </a:spcAft>
              <a:buNone/>
            </a:pPr>
            <a:r>
              <a:rPr lang="en-US" sz="2800" b="0" i="0" dirty="0">
                <a:solidFill>
                  <a:srgbClr val="0D0D0D"/>
                </a:solidFill>
                <a:effectLst/>
                <a:latin typeface="Söhne"/>
              </a:rPr>
              <a:t>There are different types of JOINs:</a:t>
            </a:r>
            <a:endParaRPr lang="en-US" sz="2800" dirty="0">
              <a:solidFill>
                <a:srgbClr val="0070C0"/>
              </a:solidFill>
            </a:endParaRPr>
          </a:p>
          <a:p>
            <a:pPr marL="914400" lvl="2" indent="-457200">
              <a:lnSpc>
                <a:spcPct val="120000"/>
              </a:lnSpc>
              <a:spcBef>
                <a:spcPts val="400"/>
              </a:spcBef>
              <a:spcAft>
                <a:spcPts val="400"/>
              </a:spcAft>
              <a:buFont typeface="+mj-lt"/>
              <a:buAutoNum type="arabicPeriod"/>
            </a:pPr>
            <a:r>
              <a:rPr lang="en-US" sz="2200" dirty="0">
                <a:solidFill>
                  <a:srgbClr val="0070C0"/>
                </a:solidFill>
              </a:rPr>
              <a:t>INNER JOIN</a:t>
            </a:r>
          </a:p>
          <a:p>
            <a:pPr marL="914400" lvl="2" indent="-457200">
              <a:lnSpc>
                <a:spcPct val="120000"/>
              </a:lnSpc>
              <a:spcBef>
                <a:spcPts val="400"/>
              </a:spcBef>
              <a:spcAft>
                <a:spcPts val="400"/>
              </a:spcAft>
              <a:buFont typeface="+mj-lt"/>
              <a:buAutoNum type="arabicPeriod"/>
            </a:pPr>
            <a:r>
              <a:rPr lang="en-US" sz="2200" dirty="0">
                <a:solidFill>
                  <a:srgbClr val="0070C0"/>
                </a:solidFill>
              </a:rPr>
              <a:t>LEFT JOIN</a:t>
            </a:r>
          </a:p>
          <a:p>
            <a:pPr marL="914400" lvl="2" indent="-457200">
              <a:lnSpc>
                <a:spcPct val="120000"/>
              </a:lnSpc>
              <a:spcBef>
                <a:spcPts val="400"/>
              </a:spcBef>
              <a:spcAft>
                <a:spcPts val="400"/>
              </a:spcAft>
              <a:buFont typeface="+mj-lt"/>
              <a:buAutoNum type="arabicPeriod"/>
            </a:pPr>
            <a:r>
              <a:rPr lang="en-US" sz="2200" dirty="0">
                <a:solidFill>
                  <a:srgbClr val="0070C0"/>
                </a:solidFill>
              </a:rPr>
              <a:t>RIGHT JOIN</a:t>
            </a:r>
          </a:p>
          <a:p>
            <a:pPr marL="914400" lvl="2" indent="-457200">
              <a:lnSpc>
                <a:spcPct val="120000"/>
              </a:lnSpc>
              <a:spcBef>
                <a:spcPts val="400"/>
              </a:spcBef>
              <a:spcAft>
                <a:spcPts val="400"/>
              </a:spcAft>
              <a:buFont typeface="+mj-lt"/>
              <a:buAutoNum type="arabicPeriod"/>
            </a:pPr>
            <a:r>
              <a:rPr lang="en-US" sz="2200" dirty="0">
                <a:solidFill>
                  <a:srgbClr val="0070C0"/>
                </a:solidFill>
              </a:rPr>
              <a:t>FULL OUTER JOIN</a:t>
            </a:r>
          </a:p>
          <a:p>
            <a:pPr marL="914400" lvl="2" indent="-457200">
              <a:lnSpc>
                <a:spcPct val="120000"/>
              </a:lnSpc>
              <a:spcBef>
                <a:spcPts val="400"/>
              </a:spcBef>
              <a:spcAft>
                <a:spcPts val="400"/>
              </a:spcAft>
              <a:buFont typeface="+mj-lt"/>
              <a:buAutoNum type="arabicPeriod"/>
            </a:pPr>
            <a:r>
              <a:rPr lang="en-IN" sz="2200" dirty="0">
                <a:solidFill>
                  <a:srgbClr val="0070C0"/>
                </a:solidFill>
                <a:effectLst/>
                <a:ea typeface="Calibri" panose="020F0502020204030204" pitchFamily="34" charset="0"/>
                <a:cs typeface="Times New Roman" panose="02020603050405020304" pitchFamily="18" charset="0"/>
              </a:rPr>
              <a:t>UNION</a:t>
            </a:r>
          </a:p>
          <a:p>
            <a:pPr marL="514350" indent="-514350">
              <a:spcBef>
                <a:spcPts val="400"/>
              </a:spcBef>
              <a:spcAft>
                <a:spcPts val="400"/>
              </a:spcAft>
              <a:buFont typeface="+mj-lt"/>
              <a:buAutoNum type="arabicPeriod"/>
            </a:pPr>
            <a:endParaRPr lang="en-IN" dirty="0"/>
          </a:p>
        </p:txBody>
      </p:sp>
    </p:spTree>
    <p:extLst>
      <p:ext uri="{BB962C8B-B14F-4D97-AF65-F5344CB8AC3E}">
        <p14:creationId xmlns:p14="http://schemas.microsoft.com/office/powerpoint/2010/main" val="1850715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C0EE7-02E0-CBB6-6FD5-96B4DEBEB72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E0524E-A369-9593-7DEC-2F45D13CE6AB}"/>
              </a:ext>
            </a:extLst>
          </p:cNvPr>
          <p:cNvSpPr>
            <a:spLocks noGrp="1"/>
          </p:cNvSpPr>
          <p:nvPr>
            <p:ph idx="1"/>
          </p:nvPr>
        </p:nvSpPr>
        <p:spPr>
          <a:xfrm>
            <a:off x="838200" y="560173"/>
            <a:ext cx="10515600" cy="5616790"/>
          </a:xfrm>
        </p:spPr>
        <p:txBody>
          <a:bodyPr>
            <a:normAutofit/>
          </a:bodyPr>
          <a:lstStyle/>
          <a:p>
            <a:pPr marL="0" indent="0">
              <a:buNone/>
            </a:pPr>
            <a:r>
              <a:rPr lang="en-US" b="1" dirty="0">
                <a:solidFill>
                  <a:schemeClr val="accent1"/>
                </a:solidFill>
              </a:rPr>
              <a:t>INNER JOIN</a:t>
            </a:r>
            <a:r>
              <a:rPr lang="en-US" dirty="0"/>
              <a:t>: The INNER JOIN operation returns rows from both tables that satisfy the join condition. It only includes rows where there is a match between the columns in both tables. </a:t>
            </a:r>
          </a:p>
          <a:p>
            <a:pPr marL="0" indent="0">
              <a:buNone/>
            </a:pPr>
            <a:r>
              <a:rPr lang="en-US" dirty="0"/>
              <a:t>For Example:</a:t>
            </a:r>
          </a:p>
          <a:p>
            <a:pPr marL="0" indent="0">
              <a:buNone/>
            </a:pPr>
            <a:r>
              <a:rPr lang="en-US" sz="1800" dirty="0">
                <a:solidFill>
                  <a:schemeClr val="accent2"/>
                </a:solidFill>
              </a:rPr>
              <a:t>SELECT </a:t>
            </a:r>
            <a:r>
              <a:rPr lang="en-US" sz="1800" dirty="0" err="1">
                <a:solidFill>
                  <a:schemeClr val="accent2"/>
                </a:solidFill>
              </a:rPr>
              <a:t>Customers.customer_id</a:t>
            </a:r>
            <a:r>
              <a:rPr lang="en-US" sz="1800" dirty="0">
                <a:solidFill>
                  <a:schemeClr val="accent2"/>
                </a:solidFill>
              </a:rPr>
              <a:t>, </a:t>
            </a:r>
            <a:r>
              <a:rPr lang="en-US" sz="1800" dirty="0" err="1">
                <a:solidFill>
                  <a:schemeClr val="accent2"/>
                </a:solidFill>
              </a:rPr>
              <a:t>Customers.first_name</a:t>
            </a:r>
            <a:r>
              <a:rPr lang="en-US" sz="1800" dirty="0">
                <a:solidFill>
                  <a:schemeClr val="accent2"/>
                </a:solidFill>
              </a:rPr>
              <a:t>, </a:t>
            </a:r>
            <a:r>
              <a:rPr lang="en-US" sz="1800" dirty="0" err="1">
                <a:solidFill>
                  <a:schemeClr val="accent2"/>
                </a:solidFill>
              </a:rPr>
              <a:t>Orders.amount</a:t>
            </a:r>
            <a:endParaRPr lang="en-US" sz="1800" dirty="0">
              <a:solidFill>
                <a:schemeClr val="accent2"/>
              </a:solidFill>
            </a:endParaRPr>
          </a:p>
          <a:p>
            <a:pPr marL="0" indent="0">
              <a:buNone/>
            </a:pPr>
            <a:r>
              <a:rPr lang="en-US" sz="1800" dirty="0">
                <a:solidFill>
                  <a:schemeClr val="accent2"/>
                </a:solidFill>
              </a:rPr>
              <a:t>FROM Customers</a:t>
            </a:r>
          </a:p>
          <a:p>
            <a:pPr marL="0" indent="0">
              <a:buNone/>
            </a:pPr>
            <a:r>
              <a:rPr lang="en-US" sz="1800" dirty="0">
                <a:solidFill>
                  <a:schemeClr val="accent2"/>
                </a:solidFill>
              </a:rPr>
              <a:t>INNER JOIN Orders</a:t>
            </a:r>
          </a:p>
          <a:p>
            <a:pPr marL="0" indent="0">
              <a:buNone/>
            </a:pPr>
            <a:r>
              <a:rPr lang="en-US" sz="1800" dirty="0">
                <a:solidFill>
                  <a:schemeClr val="accent2"/>
                </a:solidFill>
              </a:rPr>
              <a:t>ON </a:t>
            </a:r>
            <a:r>
              <a:rPr lang="en-US" sz="1800" dirty="0" err="1">
                <a:solidFill>
                  <a:schemeClr val="accent2"/>
                </a:solidFill>
              </a:rPr>
              <a:t>Customers.customer_id</a:t>
            </a:r>
            <a:r>
              <a:rPr lang="en-US" sz="1800" dirty="0">
                <a:solidFill>
                  <a:schemeClr val="accent2"/>
                </a:solidFill>
              </a:rPr>
              <a:t> = </a:t>
            </a:r>
            <a:r>
              <a:rPr lang="en-US" sz="1800" dirty="0" err="1">
                <a:solidFill>
                  <a:schemeClr val="accent2"/>
                </a:solidFill>
              </a:rPr>
              <a:t>Orders.customer</a:t>
            </a:r>
            <a:r>
              <a:rPr lang="en-US" sz="1800" dirty="0">
                <a:solidFill>
                  <a:schemeClr val="accent2"/>
                </a:solidFill>
              </a:rPr>
              <a:t>;</a:t>
            </a:r>
            <a:endParaRPr lang="en-IN" sz="1800" dirty="0">
              <a:solidFill>
                <a:schemeClr val="accent2"/>
              </a:solidFill>
            </a:endParaRPr>
          </a:p>
        </p:txBody>
      </p:sp>
      <p:pic>
        <p:nvPicPr>
          <p:cNvPr id="6" name="Picture 5" descr="SQL INNER JOIN (With Examples)">
            <a:extLst>
              <a:ext uri="{FF2B5EF4-FFF2-40B4-BE49-F238E27FC236}">
                <a16:creationId xmlns:a16="http://schemas.microsoft.com/office/drawing/2014/main" id="{D243E2C3-B019-9496-465D-CDC768E810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02141"/>
            <a:ext cx="5731510" cy="4220811"/>
          </a:xfrm>
          <a:prstGeom prst="rect">
            <a:avLst/>
          </a:prstGeom>
          <a:noFill/>
          <a:ln>
            <a:noFill/>
          </a:ln>
        </p:spPr>
      </p:pic>
    </p:spTree>
    <p:extLst>
      <p:ext uri="{BB962C8B-B14F-4D97-AF65-F5344CB8AC3E}">
        <p14:creationId xmlns:p14="http://schemas.microsoft.com/office/powerpoint/2010/main" val="1825093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61AB6-1C8F-91B8-0406-B149DF05FC3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818295-FCE9-D142-CD3C-DB821282928A}"/>
              </a:ext>
            </a:extLst>
          </p:cNvPr>
          <p:cNvSpPr>
            <a:spLocks noGrp="1"/>
          </p:cNvSpPr>
          <p:nvPr>
            <p:ph idx="1"/>
          </p:nvPr>
        </p:nvSpPr>
        <p:spPr>
          <a:xfrm>
            <a:off x="838200" y="560173"/>
            <a:ext cx="10515600" cy="5616790"/>
          </a:xfrm>
        </p:spPr>
        <p:txBody>
          <a:bodyPr>
            <a:normAutofit/>
          </a:bodyPr>
          <a:lstStyle/>
          <a:p>
            <a:pPr marL="0" indent="0">
              <a:buNone/>
            </a:pPr>
            <a:r>
              <a:rPr lang="en-US" b="1" dirty="0">
                <a:solidFill>
                  <a:schemeClr val="accent1"/>
                </a:solidFill>
              </a:rPr>
              <a:t>LEFT JOIN </a:t>
            </a:r>
            <a:r>
              <a:rPr lang="en-US" dirty="0"/>
              <a:t>:The LEFT JOIN operation returns all rows from the left table (table1), and the matched rows from the right table (table2). If there is no match, NULL values are included for the columns from the right table. </a:t>
            </a:r>
          </a:p>
          <a:p>
            <a:pPr marL="0" indent="0">
              <a:buNone/>
            </a:pPr>
            <a:endParaRPr lang="en-US" dirty="0"/>
          </a:p>
          <a:p>
            <a:pPr marL="0" indent="0">
              <a:buNone/>
            </a:pPr>
            <a:endParaRPr lang="en-US" dirty="0"/>
          </a:p>
          <a:p>
            <a:pPr marL="0" indent="0">
              <a:buNone/>
            </a:pPr>
            <a:endParaRPr lang="en-US" dirty="0"/>
          </a:p>
          <a:p>
            <a:pPr marL="0" indent="0">
              <a:buNone/>
            </a:pPr>
            <a:r>
              <a:rPr lang="en-US" dirty="0"/>
              <a:t>For Example:</a:t>
            </a:r>
          </a:p>
          <a:p>
            <a:pPr marL="0" indent="0">
              <a:buNone/>
            </a:pPr>
            <a:r>
              <a:rPr lang="en-US" sz="1800" dirty="0">
                <a:solidFill>
                  <a:schemeClr val="accent2"/>
                </a:solidFill>
              </a:rPr>
              <a:t>SELECT </a:t>
            </a:r>
            <a:r>
              <a:rPr lang="en-US" sz="1800" dirty="0" err="1">
                <a:solidFill>
                  <a:schemeClr val="accent2"/>
                </a:solidFill>
              </a:rPr>
              <a:t>Customers.customer_id</a:t>
            </a:r>
            <a:r>
              <a:rPr lang="en-US" sz="1800" dirty="0">
                <a:solidFill>
                  <a:schemeClr val="accent2"/>
                </a:solidFill>
              </a:rPr>
              <a:t>, </a:t>
            </a:r>
            <a:r>
              <a:rPr lang="en-US" sz="1800" dirty="0" err="1">
                <a:solidFill>
                  <a:schemeClr val="accent2"/>
                </a:solidFill>
              </a:rPr>
              <a:t>Customers.first_name</a:t>
            </a:r>
            <a:r>
              <a:rPr lang="en-US" sz="1800" dirty="0">
                <a:solidFill>
                  <a:schemeClr val="accent2"/>
                </a:solidFill>
              </a:rPr>
              <a:t>, </a:t>
            </a:r>
            <a:r>
              <a:rPr lang="en-US" sz="1800" dirty="0" err="1">
                <a:solidFill>
                  <a:schemeClr val="accent2"/>
                </a:solidFill>
              </a:rPr>
              <a:t>Orders.amount</a:t>
            </a:r>
            <a:endParaRPr lang="en-US" sz="1800" dirty="0">
              <a:solidFill>
                <a:schemeClr val="accent2"/>
              </a:solidFill>
            </a:endParaRPr>
          </a:p>
          <a:p>
            <a:pPr marL="0" indent="0">
              <a:buNone/>
            </a:pPr>
            <a:r>
              <a:rPr lang="en-US" sz="1800" dirty="0">
                <a:solidFill>
                  <a:schemeClr val="accent2"/>
                </a:solidFill>
              </a:rPr>
              <a:t>FROM Customers</a:t>
            </a:r>
          </a:p>
          <a:p>
            <a:pPr marL="0" indent="0">
              <a:buNone/>
            </a:pPr>
            <a:r>
              <a:rPr lang="en-US" sz="1800" dirty="0">
                <a:solidFill>
                  <a:schemeClr val="accent2"/>
                </a:solidFill>
              </a:rPr>
              <a:t>LEFT JOIN Orders</a:t>
            </a:r>
          </a:p>
          <a:p>
            <a:pPr marL="0" indent="0">
              <a:buNone/>
            </a:pPr>
            <a:r>
              <a:rPr lang="en-US" sz="1800" dirty="0">
                <a:solidFill>
                  <a:schemeClr val="accent2"/>
                </a:solidFill>
              </a:rPr>
              <a:t>ON </a:t>
            </a:r>
            <a:r>
              <a:rPr lang="en-US" sz="1800" dirty="0" err="1">
                <a:solidFill>
                  <a:schemeClr val="accent2"/>
                </a:solidFill>
              </a:rPr>
              <a:t>Customers.customer_id</a:t>
            </a:r>
            <a:r>
              <a:rPr lang="en-US" sz="1800" dirty="0">
                <a:solidFill>
                  <a:schemeClr val="accent2"/>
                </a:solidFill>
              </a:rPr>
              <a:t> = </a:t>
            </a:r>
            <a:r>
              <a:rPr lang="en-US" sz="1800" dirty="0" err="1">
                <a:solidFill>
                  <a:schemeClr val="accent2"/>
                </a:solidFill>
              </a:rPr>
              <a:t>Orders.customer</a:t>
            </a:r>
            <a:r>
              <a:rPr lang="en-US" dirty="0"/>
              <a:t>;</a:t>
            </a:r>
            <a:endParaRPr lang="en-IN" dirty="0"/>
          </a:p>
        </p:txBody>
      </p:sp>
      <p:pic>
        <p:nvPicPr>
          <p:cNvPr id="2" name="Picture 1" descr="How to use LEFT JOIN in SQL">
            <a:extLst>
              <a:ext uri="{FF2B5EF4-FFF2-40B4-BE49-F238E27FC236}">
                <a16:creationId xmlns:a16="http://schemas.microsoft.com/office/drawing/2014/main" id="{7C78AB1E-B62B-87C2-A606-F861C6F3D6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5670" y="1813765"/>
            <a:ext cx="5743336" cy="4809455"/>
          </a:xfrm>
          <a:prstGeom prst="rect">
            <a:avLst/>
          </a:prstGeom>
          <a:noFill/>
          <a:ln>
            <a:noFill/>
          </a:ln>
        </p:spPr>
      </p:pic>
    </p:spTree>
    <p:extLst>
      <p:ext uri="{BB962C8B-B14F-4D97-AF65-F5344CB8AC3E}">
        <p14:creationId xmlns:p14="http://schemas.microsoft.com/office/powerpoint/2010/main" val="1684968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5905D-C969-D82A-56FB-9377081B477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516771-AED2-E77C-38B2-F1BEB5F7D88A}"/>
              </a:ext>
            </a:extLst>
          </p:cNvPr>
          <p:cNvSpPr>
            <a:spLocks noGrp="1"/>
          </p:cNvSpPr>
          <p:nvPr>
            <p:ph idx="1"/>
          </p:nvPr>
        </p:nvSpPr>
        <p:spPr>
          <a:xfrm>
            <a:off x="838200" y="560173"/>
            <a:ext cx="10515600" cy="5616790"/>
          </a:xfrm>
        </p:spPr>
        <p:txBody>
          <a:bodyPr>
            <a:normAutofit/>
          </a:bodyPr>
          <a:lstStyle/>
          <a:p>
            <a:pPr marL="0" indent="0">
              <a:buNone/>
            </a:pPr>
            <a:r>
              <a:rPr lang="en-US" b="1" dirty="0">
                <a:solidFill>
                  <a:schemeClr val="accent1"/>
                </a:solidFill>
              </a:rPr>
              <a:t>RIGHT JOIN </a:t>
            </a:r>
            <a:r>
              <a:rPr lang="en-US" dirty="0"/>
              <a:t>:The RIGHT JOIN operation returns all rows from the right table (table2), and the matched rows from the left table (table1). If there is no match, NULL values are included for the columns from the left table. </a:t>
            </a:r>
          </a:p>
          <a:p>
            <a:pPr marL="0" indent="0">
              <a:buNone/>
            </a:pPr>
            <a:endParaRPr lang="en-US" dirty="0"/>
          </a:p>
          <a:p>
            <a:pPr marL="0" indent="0">
              <a:buNone/>
            </a:pPr>
            <a:endParaRPr lang="en-US" dirty="0"/>
          </a:p>
          <a:p>
            <a:pPr marL="0" indent="0">
              <a:buNone/>
            </a:pPr>
            <a:endParaRPr lang="en-US" dirty="0"/>
          </a:p>
          <a:p>
            <a:pPr marL="0" indent="0">
              <a:buNone/>
            </a:pPr>
            <a:r>
              <a:rPr lang="en-US" dirty="0"/>
              <a:t>For Example:</a:t>
            </a:r>
            <a:endParaRPr lang="en-US" sz="1800" dirty="0">
              <a:solidFill>
                <a:schemeClr val="accent2"/>
              </a:solidFill>
            </a:endParaRPr>
          </a:p>
          <a:p>
            <a:pPr marL="0" indent="0">
              <a:buNone/>
            </a:pPr>
            <a:r>
              <a:rPr lang="en-US" sz="1800" dirty="0">
                <a:solidFill>
                  <a:schemeClr val="accent2"/>
                </a:solidFill>
              </a:rPr>
              <a:t>SELECT </a:t>
            </a:r>
            <a:r>
              <a:rPr lang="en-US" sz="1800" dirty="0" err="1">
                <a:solidFill>
                  <a:schemeClr val="accent2"/>
                </a:solidFill>
              </a:rPr>
              <a:t>Customers.customer_id</a:t>
            </a:r>
            <a:r>
              <a:rPr lang="en-US" sz="1800" dirty="0">
                <a:solidFill>
                  <a:schemeClr val="accent2"/>
                </a:solidFill>
              </a:rPr>
              <a:t>, </a:t>
            </a:r>
            <a:r>
              <a:rPr lang="en-US" sz="1800" dirty="0" err="1">
                <a:solidFill>
                  <a:schemeClr val="accent2"/>
                </a:solidFill>
              </a:rPr>
              <a:t>Customers.first_name</a:t>
            </a:r>
            <a:r>
              <a:rPr lang="en-US" sz="1800" dirty="0">
                <a:solidFill>
                  <a:schemeClr val="accent2"/>
                </a:solidFill>
              </a:rPr>
              <a:t>, </a:t>
            </a:r>
            <a:r>
              <a:rPr lang="en-US" sz="1800" dirty="0" err="1">
                <a:solidFill>
                  <a:schemeClr val="accent2"/>
                </a:solidFill>
              </a:rPr>
              <a:t>Orders.amount</a:t>
            </a:r>
            <a:endParaRPr lang="en-US" sz="1800" dirty="0">
              <a:solidFill>
                <a:schemeClr val="accent2"/>
              </a:solidFill>
            </a:endParaRPr>
          </a:p>
          <a:p>
            <a:pPr marL="0" indent="0">
              <a:buNone/>
            </a:pPr>
            <a:r>
              <a:rPr lang="en-US" sz="1800" dirty="0">
                <a:solidFill>
                  <a:schemeClr val="accent2"/>
                </a:solidFill>
              </a:rPr>
              <a:t>FROM Customers</a:t>
            </a:r>
          </a:p>
          <a:p>
            <a:pPr marL="0" indent="0">
              <a:buNone/>
            </a:pPr>
            <a:r>
              <a:rPr lang="en-US" sz="1800" dirty="0">
                <a:solidFill>
                  <a:schemeClr val="accent2"/>
                </a:solidFill>
              </a:rPr>
              <a:t>LEFT JOIN Orders</a:t>
            </a:r>
          </a:p>
          <a:p>
            <a:pPr marL="0" indent="0">
              <a:buNone/>
            </a:pPr>
            <a:r>
              <a:rPr lang="en-US" sz="1800" dirty="0">
                <a:solidFill>
                  <a:schemeClr val="accent2"/>
                </a:solidFill>
              </a:rPr>
              <a:t>ON </a:t>
            </a:r>
            <a:r>
              <a:rPr lang="en-US" sz="1800" dirty="0" err="1">
                <a:solidFill>
                  <a:schemeClr val="accent2"/>
                </a:solidFill>
              </a:rPr>
              <a:t>Customers.customer_id</a:t>
            </a:r>
            <a:r>
              <a:rPr lang="en-US" sz="1800" dirty="0">
                <a:solidFill>
                  <a:schemeClr val="accent2"/>
                </a:solidFill>
              </a:rPr>
              <a:t> = </a:t>
            </a:r>
            <a:r>
              <a:rPr lang="en-US" sz="1800" dirty="0" err="1">
                <a:solidFill>
                  <a:schemeClr val="accent2"/>
                </a:solidFill>
              </a:rPr>
              <a:t>Orders.customer</a:t>
            </a:r>
            <a:r>
              <a:rPr lang="en-US" sz="1800" dirty="0">
                <a:solidFill>
                  <a:schemeClr val="accent2"/>
                </a:solidFill>
              </a:rPr>
              <a:t>;</a:t>
            </a:r>
            <a:endParaRPr lang="en-IN" sz="1800" dirty="0">
              <a:solidFill>
                <a:schemeClr val="accent2"/>
              </a:solidFill>
            </a:endParaRPr>
          </a:p>
        </p:txBody>
      </p:sp>
      <p:pic>
        <p:nvPicPr>
          <p:cNvPr id="2" name="Picture 1" descr="How to use LEFT JOIN in SQL">
            <a:extLst>
              <a:ext uri="{FF2B5EF4-FFF2-40B4-BE49-F238E27FC236}">
                <a16:creationId xmlns:a16="http://schemas.microsoft.com/office/drawing/2014/main" id="{5D7A87B4-4625-C60C-56B4-4633D5200C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6392" y="1533481"/>
            <a:ext cx="5731510" cy="5015599"/>
          </a:xfrm>
          <a:prstGeom prst="rect">
            <a:avLst/>
          </a:prstGeom>
          <a:noFill/>
          <a:ln>
            <a:noFill/>
          </a:ln>
        </p:spPr>
      </p:pic>
    </p:spTree>
    <p:extLst>
      <p:ext uri="{BB962C8B-B14F-4D97-AF65-F5344CB8AC3E}">
        <p14:creationId xmlns:p14="http://schemas.microsoft.com/office/powerpoint/2010/main" val="3460493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2C63B-47D3-7762-BB95-39923BEF7B0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F9F20A-90A6-5539-75C2-51DD2C571596}"/>
              </a:ext>
            </a:extLst>
          </p:cNvPr>
          <p:cNvSpPr>
            <a:spLocks noGrp="1"/>
          </p:cNvSpPr>
          <p:nvPr>
            <p:ph idx="1"/>
          </p:nvPr>
        </p:nvSpPr>
        <p:spPr>
          <a:xfrm>
            <a:off x="838200" y="560173"/>
            <a:ext cx="10515600" cy="5616790"/>
          </a:xfrm>
        </p:spPr>
        <p:txBody>
          <a:bodyPr>
            <a:normAutofit/>
          </a:bodyPr>
          <a:lstStyle/>
          <a:p>
            <a:pPr marL="0" indent="0">
              <a:buNone/>
            </a:pPr>
            <a:r>
              <a:rPr lang="en-US" b="1" dirty="0">
                <a:solidFill>
                  <a:schemeClr val="accent1"/>
                </a:solidFill>
              </a:rPr>
              <a:t>FULL OUTER JOIN</a:t>
            </a:r>
            <a:r>
              <a:rPr lang="en-US" dirty="0"/>
              <a:t>: The FULL OUTER JOIN operation returns all rows from both tables, matching them where possible. If there is no match, NULL values are included for the columns from the table without a matching row. </a:t>
            </a:r>
          </a:p>
          <a:p>
            <a:pPr marL="0" indent="0">
              <a:buNone/>
            </a:pPr>
            <a:endParaRPr lang="en-US" dirty="0"/>
          </a:p>
          <a:p>
            <a:pPr marL="0" indent="0">
              <a:buNone/>
            </a:pPr>
            <a:endParaRPr lang="en-US" dirty="0"/>
          </a:p>
          <a:p>
            <a:pPr marL="0" indent="0">
              <a:buNone/>
            </a:pPr>
            <a:r>
              <a:rPr lang="en-US" dirty="0"/>
              <a:t>For Example:</a:t>
            </a:r>
            <a:endParaRPr lang="en-US" sz="1800" dirty="0"/>
          </a:p>
          <a:p>
            <a:pPr marL="0" indent="0">
              <a:buNone/>
            </a:pPr>
            <a:r>
              <a:rPr lang="en-US" sz="1800" dirty="0">
                <a:solidFill>
                  <a:schemeClr val="accent2"/>
                </a:solidFill>
              </a:rPr>
              <a:t>SELECT </a:t>
            </a:r>
            <a:r>
              <a:rPr lang="en-US" sz="1800" dirty="0" err="1">
                <a:solidFill>
                  <a:schemeClr val="accent2"/>
                </a:solidFill>
              </a:rPr>
              <a:t>Customers.customer_id</a:t>
            </a:r>
            <a:r>
              <a:rPr lang="en-US" sz="1800" dirty="0">
                <a:solidFill>
                  <a:schemeClr val="accent2"/>
                </a:solidFill>
              </a:rPr>
              <a:t>, </a:t>
            </a:r>
            <a:r>
              <a:rPr lang="en-US" sz="1800" dirty="0" err="1">
                <a:solidFill>
                  <a:schemeClr val="accent2"/>
                </a:solidFill>
              </a:rPr>
              <a:t>Customers.first_name</a:t>
            </a:r>
            <a:r>
              <a:rPr lang="en-US" sz="1800" dirty="0">
                <a:solidFill>
                  <a:schemeClr val="accent2"/>
                </a:solidFill>
              </a:rPr>
              <a:t>, </a:t>
            </a:r>
            <a:r>
              <a:rPr lang="en-US" sz="1800" dirty="0" err="1">
                <a:solidFill>
                  <a:schemeClr val="accent2"/>
                </a:solidFill>
              </a:rPr>
              <a:t>Orders.amount</a:t>
            </a:r>
            <a:endParaRPr lang="en-US" sz="1800" dirty="0">
              <a:solidFill>
                <a:schemeClr val="accent2"/>
              </a:solidFill>
            </a:endParaRPr>
          </a:p>
          <a:p>
            <a:pPr marL="0" indent="0">
              <a:buNone/>
            </a:pPr>
            <a:r>
              <a:rPr lang="en-US" sz="1800" dirty="0">
                <a:solidFill>
                  <a:schemeClr val="accent2"/>
                </a:solidFill>
              </a:rPr>
              <a:t>FROM Customers</a:t>
            </a:r>
          </a:p>
          <a:p>
            <a:pPr marL="0" indent="0">
              <a:buNone/>
            </a:pPr>
            <a:r>
              <a:rPr lang="en-US" sz="1800" dirty="0">
                <a:solidFill>
                  <a:schemeClr val="accent2"/>
                </a:solidFill>
              </a:rPr>
              <a:t>FULL OUTER JOIN Orders</a:t>
            </a:r>
          </a:p>
          <a:p>
            <a:pPr marL="0" indent="0">
              <a:buNone/>
            </a:pPr>
            <a:r>
              <a:rPr lang="en-US" sz="1800" dirty="0">
                <a:solidFill>
                  <a:schemeClr val="accent2"/>
                </a:solidFill>
              </a:rPr>
              <a:t>ON </a:t>
            </a:r>
            <a:r>
              <a:rPr lang="en-US" sz="1800" dirty="0" err="1">
                <a:solidFill>
                  <a:schemeClr val="accent2"/>
                </a:solidFill>
              </a:rPr>
              <a:t>Customers.customer_id</a:t>
            </a:r>
            <a:r>
              <a:rPr lang="en-US" sz="1800" dirty="0">
                <a:solidFill>
                  <a:schemeClr val="accent2"/>
                </a:solidFill>
              </a:rPr>
              <a:t> = </a:t>
            </a:r>
            <a:r>
              <a:rPr lang="en-US" sz="1800" dirty="0" err="1">
                <a:solidFill>
                  <a:schemeClr val="accent2"/>
                </a:solidFill>
              </a:rPr>
              <a:t>Orders.customer</a:t>
            </a:r>
            <a:r>
              <a:rPr lang="en-US" sz="1800" dirty="0">
                <a:solidFill>
                  <a:schemeClr val="accent2"/>
                </a:solidFill>
              </a:rPr>
              <a:t>;</a:t>
            </a:r>
          </a:p>
          <a:p>
            <a:pPr marL="514350" indent="-514350">
              <a:buFont typeface="+mj-lt"/>
              <a:buAutoNum type="arabicPeriod"/>
            </a:pPr>
            <a:endParaRPr lang="en-IN" sz="1800" dirty="0"/>
          </a:p>
        </p:txBody>
      </p:sp>
      <p:pic>
        <p:nvPicPr>
          <p:cNvPr id="2" name="Picture 1" descr="How to use FULL OUTER JOIN in SQL">
            <a:extLst>
              <a:ext uri="{FF2B5EF4-FFF2-40B4-BE49-F238E27FC236}">
                <a16:creationId xmlns:a16="http://schemas.microsoft.com/office/drawing/2014/main" id="{467804F0-D084-B990-A41C-2B7266ED01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1329" y="1754068"/>
            <a:ext cx="5731510" cy="4422895"/>
          </a:xfrm>
          <a:prstGeom prst="rect">
            <a:avLst/>
          </a:prstGeom>
          <a:noFill/>
          <a:ln>
            <a:noFill/>
          </a:ln>
        </p:spPr>
      </p:pic>
    </p:spTree>
    <p:extLst>
      <p:ext uri="{BB962C8B-B14F-4D97-AF65-F5344CB8AC3E}">
        <p14:creationId xmlns:p14="http://schemas.microsoft.com/office/powerpoint/2010/main" val="108659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CFF63-BFAB-314A-A707-420F7FE583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EA1A1-DF50-F9D7-0515-108BDD9B855D}"/>
              </a:ext>
            </a:extLst>
          </p:cNvPr>
          <p:cNvSpPr>
            <a:spLocks noGrp="1"/>
          </p:cNvSpPr>
          <p:nvPr>
            <p:ph idx="1"/>
          </p:nvPr>
        </p:nvSpPr>
        <p:spPr>
          <a:xfrm>
            <a:off x="838200" y="560173"/>
            <a:ext cx="10515600" cy="5616790"/>
          </a:xfrm>
        </p:spPr>
        <p:txBody>
          <a:bodyPr>
            <a:normAutofit/>
          </a:bodyPr>
          <a:lstStyle/>
          <a:p>
            <a:pPr marL="0" indent="0">
              <a:buNone/>
            </a:pPr>
            <a:r>
              <a:rPr lang="en-US" b="1" dirty="0">
                <a:solidFill>
                  <a:schemeClr val="accent1"/>
                </a:solidFill>
              </a:rPr>
              <a:t>UNION</a:t>
            </a:r>
            <a:r>
              <a:rPr lang="en-US" dirty="0"/>
              <a:t>: The UNION operator is used to combine the results of two or more SELECT statements into a single result set. It removes duplicate rows by default.</a:t>
            </a:r>
          </a:p>
          <a:p>
            <a:pPr marL="0" indent="0">
              <a:buNone/>
            </a:pPr>
            <a:r>
              <a:rPr lang="en-US" dirty="0"/>
              <a:t>For Example:</a:t>
            </a:r>
          </a:p>
          <a:p>
            <a:pPr marL="514350" indent="-514350">
              <a:buFont typeface="+mj-lt"/>
              <a:buAutoNum type="arabicPeriod"/>
            </a:pPr>
            <a:endParaRPr lang="en-IN" dirty="0"/>
          </a:p>
        </p:txBody>
      </p:sp>
      <p:pic>
        <p:nvPicPr>
          <p:cNvPr id="4" name="Picture 3" descr="How to use UNION in SQL">
            <a:extLst>
              <a:ext uri="{FF2B5EF4-FFF2-40B4-BE49-F238E27FC236}">
                <a16:creationId xmlns:a16="http://schemas.microsoft.com/office/drawing/2014/main" id="{4D77BA13-1942-5AE1-0CCF-C1A61F65F8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4162" y="1341059"/>
            <a:ext cx="5731510" cy="5516941"/>
          </a:xfrm>
          <a:prstGeom prst="rect">
            <a:avLst/>
          </a:prstGeom>
          <a:noFill/>
          <a:ln>
            <a:noFill/>
          </a:ln>
        </p:spPr>
      </p:pic>
    </p:spTree>
    <p:extLst>
      <p:ext uri="{BB962C8B-B14F-4D97-AF65-F5344CB8AC3E}">
        <p14:creationId xmlns:p14="http://schemas.microsoft.com/office/powerpoint/2010/main" val="59944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175E0-28AF-2504-0AB2-F95FBDC0AF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3AEE1-16B8-8BDD-7F56-240A0167A733}"/>
              </a:ext>
            </a:extLst>
          </p:cNvPr>
          <p:cNvSpPr>
            <a:spLocks noGrp="1"/>
          </p:cNvSpPr>
          <p:nvPr>
            <p:ph type="title"/>
          </p:nvPr>
        </p:nvSpPr>
        <p:spPr/>
        <p:txBody>
          <a:bodyPr/>
          <a:lstStyle/>
          <a:p>
            <a:r>
              <a:rPr lang="en-IN" dirty="0"/>
              <a:t>SQL operators:</a:t>
            </a:r>
          </a:p>
        </p:txBody>
      </p:sp>
      <p:sp>
        <p:nvSpPr>
          <p:cNvPr id="3" name="Content Placeholder 2">
            <a:extLst>
              <a:ext uri="{FF2B5EF4-FFF2-40B4-BE49-F238E27FC236}">
                <a16:creationId xmlns:a16="http://schemas.microsoft.com/office/drawing/2014/main" id="{C928D5B4-F5FF-A9DC-C5B4-03B0CA50A4F6}"/>
              </a:ext>
            </a:extLst>
          </p:cNvPr>
          <p:cNvSpPr>
            <a:spLocks noGrp="1"/>
          </p:cNvSpPr>
          <p:nvPr>
            <p:ph idx="1"/>
          </p:nvPr>
        </p:nvSpPr>
        <p:spPr/>
        <p:txBody>
          <a:bodyPr>
            <a:normAutofit/>
          </a:bodyPr>
          <a:lstStyle/>
          <a:p>
            <a:pPr marL="514350" indent="-514350">
              <a:buFont typeface="+mj-lt"/>
              <a:buAutoNum type="arabicPeriod"/>
            </a:pPr>
            <a:r>
              <a:rPr lang="en-US" dirty="0"/>
              <a:t>Arithmetic operators</a:t>
            </a:r>
          </a:p>
          <a:p>
            <a:pPr marL="514350" indent="-514350">
              <a:buFont typeface="+mj-lt"/>
              <a:buAutoNum type="arabicPeriod"/>
            </a:pPr>
            <a:r>
              <a:rPr lang="en-US" dirty="0"/>
              <a:t>Bitwise operators</a:t>
            </a:r>
          </a:p>
          <a:p>
            <a:pPr marL="514350" indent="-514350">
              <a:buFont typeface="+mj-lt"/>
              <a:buAutoNum type="arabicPeriod"/>
            </a:pPr>
            <a:r>
              <a:rPr lang="en-US" dirty="0"/>
              <a:t>Comparison operators</a:t>
            </a:r>
          </a:p>
          <a:p>
            <a:pPr marL="514350" indent="-514350">
              <a:buFont typeface="+mj-lt"/>
              <a:buAutoNum type="arabicPeriod"/>
            </a:pPr>
            <a:r>
              <a:rPr lang="en-US" dirty="0"/>
              <a:t>Logical operators</a:t>
            </a:r>
            <a:endParaRPr lang="en-IN" dirty="0"/>
          </a:p>
        </p:txBody>
      </p:sp>
    </p:spTree>
    <p:extLst>
      <p:ext uri="{BB962C8B-B14F-4D97-AF65-F5344CB8AC3E}">
        <p14:creationId xmlns:p14="http://schemas.microsoft.com/office/powerpoint/2010/main" val="3990602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98740-F074-57A1-1FAA-B7F503FE103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52273-E222-45EE-293D-76CC4FE6F035}"/>
              </a:ext>
            </a:extLst>
          </p:cNvPr>
          <p:cNvSpPr>
            <a:spLocks noGrp="1"/>
          </p:cNvSpPr>
          <p:nvPr>
            <p:ph idx="1"/>
          </p:nvPr>
        </p:nvSpPr>
        <p:spPr>
          <a:xfrm>
            <a:off x="838200" y="601362"/>
            <a:ext cx="10515600" cy="5575601"/>
          </a:xfrm>
        </p:spPr>
        <p:txBody>
          <a:bodyPr>
            <a:normAutofit/>
          </a:bodyPr>
          <a:lstStyle/>
          <a:p>
            <a:pPr marL="0" indent="0" algn="l">
              <a:buNone/>
            </a:pPr>
            <a:r>
              <a:rPr lang="en-US" b="1" i="0" dirty="0">
                <a:solidFill>
                  <a:schemeClr val="accent1"/>
                </a:solidFill>
                <a:effectLst/>
              </a:rPr>
              <a:t>Arithmetic Operators</a:t>
            </a:r>
            <a:r>
              <a:rPr lang="en-US" b="0" i="0" dirty="0">
                <a:solidFill>
                  <a:srgbClr val="0D0D0D"/>
                </a:solidFill>
                <a:effectLst/>
              </a:rPr>
              <a:t>: These operators are used to perform mathematical operations on numeric values. Common arithmetic operators include addition (+), subtraction (-), multiplication (*), division (/), and modulus (%), among others.</a:t>
            </a:r>
          </a:p>
          <a:p>
            <a:endParaRPr lang="en-IN" dirty="0"/>
          </a:p>
        </p:txBody>
      </p:sp>
      <p:pic>
        <p:nvPicPr>
          <p:cNvPr id="8" name="Picture 7">
            <a:extLst>
              <a:ext uri="{FF2B5EF4-FFF2-40B4-BE49-F238E27FC236}">
                <a16:creationId xmlns:a16="http://schemas.microsoft.com/office/drawing/2014/main" id="{41684324-D1FC-20B8-C140-EB10A7BDD349}"/>
              </a:ext>
            </a:extLst>
          </p:cNvPr>
          <p:cNvPicPr>
            <a:picLocks noChangeAspect="1"/>
          </p:cNvPicPr>
          <p:nvPr/>
        </p:nvPicPr>
        <p:blipFill>
          <a:blip r:embed="rId2"/>
          <a:stretch>
            <a:fillRect/>
          </a:stretch>
        </p:blipFill>
        <p:spPr>
          <a:xfrm>
            <a:off x="2091313" y="2486615"/>
            <a:ext cx="7030746" cy="3304586"/>
          </a:xfrm>
          <a:prstGeom prst="rect">
            <a:avLst/>
          </a:prstGeom>
        </p:spPr>
      </p:pic>
    </p:spTree>
    <p:extLst>
      <p:ext uri="{BB962C8B-B14F-4D97-AF65-F5344CB8AC3E}">
        <p14:creationId xmlns:p14="http://schemas.microsoft.com/office/powerpoint/2010/main" val="2357295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07B528-096B-6505-9B5B-824A1A1FB463}"/>
              </a:ext>
            </a:extLst>
          </p:cNvPr>
          <p:cNvSpPr>
            <a:spLocks noGrp="1"/>
          </p:cNvSpPr>
          <p:nvPr>
            <p:ph idx="1"/>
          </p:nvPr>
        </p:nvSpPr>
        <p:spPr>
          <a:xfrm>
            <a:off x="838200" y="437745"/>
            <a:ext cx="10515600" cy="5992238"/>
          </a:xfrm>
        </p:spPr>
        <p:txBody>
          <a:bodyPr>
            <a:normAutofit/>
          </a:bodyPr>
          <a:lstStyle/>
          <a:p>
            <a:pPr marL="0" indent="0" algn="l">
              <a:buNone/>
            </a:pPr>
            <a:r>
              <a:rPr lang="en-US" b="1" i="0" dirty="0">
                <a:solidFill>
                  <a:srgbClr val="0070C0"/>
                </a:solidFill>
                <a:effectLst/>
                <a:latin typeface="Söhne"/>
              </a:rPr>
              <a:t>DCL (Data Control Language):</a:t>
            </a:r>
            <a:r>
              <a:rPr lang="en-US" b="0" i="0" dirty="0">
                <a:solidFill>
                  <a:srgbClr val="0D0D0D"/>
                </a:solidFill>
                <a:effectLst/>
                <a:latin typeface="Söhne"/>
              </a:rPr>
              <a:t>DCL is used to control access to data within the database.</a:t>
            </a:r>
          </a:p>
          <a:p>
            <a:pPr marL="742950" lvl="1" indent="-285750" algn="l">
              <a:buFont typeface="Arial" panose="020B0604020202020204" pitchFamily="34" charset="0"/>
              <a:buChar char="•"/>
            </a:pPr>
            <a:r>
              <a:rPr lang="en-US" b="1" i="0" dirty="0">
                <a:solidFill>
                  <a:srgbClr val="0D0D0D"/>
                </a:solidFill>
                <a:effectLst/>
                <a:latin typeface="Söhne"/>
              </a:rPr>
              <a:t>GRANT</a:t>
            </a:r>
            <a:r>
              <a:rPr lang="en-US" b="0" i="0" dirty="0">
                <a:solidFill>
                  <a:srgbClr val="0D0D0D"/>
                </a:solidFill>
                <a:effectLst/>
                <a:latin typeface="Söhne"/>
              </a:rPr>
              <a:t>: Provides specific privileges to database users.</a:t>
            </a:r>
          </a:p>
          <a:p>
            <a:pPr marL="742950" lvl="1" indent="-285750" algn="l">
              <a:buFont typeface="Arial" panose="020B0604020202020204" pitchFamily="34" charset="0"/>
              <a:buChar char="•"/>
            </a:pPr>
            <a:r>
              <a:rPr lang="en-US" b="1" i="0" dirty="0">
                <a:solidFill>
                  <a:srgbClr val="0D0D0D"/>
                </a:solidFill>
                <a:effectLst/>
                <a:latin typeface="Söhne"/>
              </a:rPr>
              <a:t>REVOKE</a:t>
            </a:r>
            <a:r>
              <a:rPr lang="en-US" b="0" i="0" dirty="0">
                <a:solidFill>
                  <a:srgbClr val="0D0D0D"/>
                </a:solidFill>
                <a:effectLst/>
                <a:latin typeface="Söhne"/>
              </a:rPr>
              <a:t>: Revokes privileges granted to database users.</a:t>
            </a:r>
          </a:p>
          <a:p>
            <a:pPr marL="0" indent="0" algn="l">
              <a:buNone/>
            </a:pPr>
            <a:r>
              <a:rPr lang="en-US" b="1" i="0" dirty="0">
                <a:solidFill>
                  <a:srgbClr val="0070C0"/>
                </a:solidFill>
                <a:effectLst/>
                <a:latin typeface="Söhne"/>
              </a:rPr>
              <a:t>TCL (Transaction Control Language):</a:t>
            </a:r>
            <a:r>
              <a:rPr lang="en-US" b="0" i="0" dirty="0">
                <a:solidFill>
                  <a:srgbClr val="0D0D0D"/>
                </a:solidFill>
                <a:effectLst/>
                <a:latin typeface="Söhne"/>
              </a:rPr>
              <a:t>TCL is used to manage transactions within the database.</a:t>
            </a:r>
          </a:p>
          <a:p>
            <a:pPr marL="742950" lvl="1" indent="-285750" algn="l">
              <a:buFont typeface="Arial" panose="020B0604020202020204" pitchFamily="34" charset="0"/>
              <a:buChar char="•"/>
            </a:pPr>
            <a:r>
              <a:rPr lang="en-US" b="1" i="0" dirty="0">
                <a:solidFill>
                  <a:srgbClr val="0D0D0D"/>
                </a:solidFill>
                <a:effectLst/>
                <a:latin typeface="Söhne"/>
              </a:rPr>
              <a:t>COMMIT</a:t>
            </a:r>
            <a:r>
              <a:rPr lang="en-US" b="0" i="0" dirty="0">
                <a:solidFill>
                  <a:srgbClr val="0D0D0D"/>
                </a:solidFill>
                <a:effectLst/>
                <a:latin typeface="Söhne"/>
              </a:rPr>
              <a:t>: Makes the changes performed by the current transaction permanent.</a:t>
            </a:r>
          </a:p>
          <a:p>
            <a:pPr marL="742950" lvl="1" indent="-285750" algn="l">
              <a:buFont typeface="Arial" panose="020B0604020202020204" pitchFamily="34" charset="0"/>
              <a:buChar char="•"/>
            </a:pPr>
            <a:r>
              <a:rPr lang="en-US" b="1" i="0" dirty="0">
                <a:solidFill>
                  <a:srgbClr val="0D0D0D"/>
                </a:solidFill>
                <a:effectLst/>
                <a:latin typeface="Söhne"/>
              </a:rPr>
              <a:t>ROLLBACK</a:t>
            </a:r>
            <a:r>
              <a:rPr lang="en-US" b="0" i="0" dirty="0">
                <a:solidFill>
                  <a:srgbClr val="0D0D0D"/>
                </a:solidFill>
                <a:effectLst/>
                <a:latin typeface="Söhne"/>
              </a:rPr>
              <a:t>: Undoes the changes made by the current transaction.</a:t>
            </a:r>
          </a:p>
          <a:p>
            <a:pPr marL="0" indent="0">
              <a:buNone/>
            </a:pPr>
            <a:r>
              <a:rPr lang="en-US" b="1" dirty="0">
                <a:solidFill>
                  <a:srgbClr val="0070C0"/>
                </a:solidFill>
              </a:rPr>
              <a:t>DQL (Data Query Language):</a:t>
            </a:r>
            <a:r>
              <a:rPr lang="en-US" dirty="0"/>
              <a:t>DQL is used to retrieve data from the database.</a:t>
            </a:r>
          </a:p>
          <a:p>
            <a:r>
              <a:rPr lang="en-US" dirty="0"/>
              <a:t>The primary command in DQL is SELECT, which is used to query the database and retrieve specific information from one or more tables.</a:t>
            </a:r>
            <a:endParaRPr lang="en-IN" dirty="0"/>
          </a:p>
        </p:txBody>
      </p:sp>
    </p:spTree>
    <p:extLst>
      <p:ext uri="{BB962C8B-B14F-4D97-AF65-F5344CB8AC3E}">
        <p14:creationId xmlns:p14="http://schemas.microsoft.com/office/powerpoint/2010/main" val="873004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8821-C9A6-B58F-77FF-2AECE789EE7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C251E9-C2DB-EC0C-AEDC-83A971F7586A}"/>
              </a:ext>
            </a:extLst>
          </p:cNvPr>
          <p:cNvSpPr>
            <a:spLocks noGrp="1"/>
          </p:cNvSpPr>
          <p:nvPr>
            <p:ph idx="1"/>
          </p:nvPr>
        </p:nvSpPr>
        <p:spPr>
          <a:xfrm>
            <a:off x="838200" y="667265"/>
            <a:ext cx="10515600" cy="5509698"/>
          </a:xfrm>
        </p:spPr>
        <p:txBody>
          <a:bodyPr/>
          <a:lstStyle/>
          <a:p>
            <a:pPr marL="0" indent="0">
              <a:buNone/>
            </a:pPr>
            <a:r>
              <a:rPr lang="en-US" b="1" i="0" dirty="0">
                <a:solidFill>
                  <a:schemeClr val="accent1"/>
                </a:solidFill>
                <a:effectLst/>
              </a:rPr>
              <a:t>Bitwise Operators</a:t>
            </a:r>
            <a:r>
              <a:rPr lang="en-US" b="0" i="0" dirty="0">
                <a:solidFill>
                  <a:srgbClr val="0D0D0D"/>
                </a:solidFill>
                <a:effectLst/>
              </a:rPr>
              <a:t>: Bitwise operators operate on the individual bits of binary numbers. They are used to perform bitwise operations such as AND, OR, XOR, complement, left shift, and right shift. These operators are often used in low-level programming for tasks involving binary manipulation.</a:t>
            </a:r>
          </a:p>
          <a:p>
            <a:endParaRPr lang="en-US" b="0" i="0" dirty="0">
              <a:solidFill>
                <a:srgbClr val="0D0D0D"/>
              </a:solidFill>
              <a:effectLst/>
            </a:endParaRPr>
          </a:p>
          <a:p>
            <a:endParaRPr lang="en-IN" dirty="0"/>
          </a:p>
        </p:txBody>
      </p:sp>
      <p:pic>
        <p:nvPicPr>
          <p:cNvPr id="6" name="Picture 5" descr="BITWISE OPERATORS IN JAVA">
            <a:extLst>
              <a:ext uri="{FF2B5EF4-FFF2-40B4-BE49-F238E27FC236}">
                <a16:creationId xmlns:a16="http://schemas.microsoft.com/office/drawing/2014/main" id="{6A4A8706-D75B-A5D2-DD48-B4DC4611E8E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3027" y="2809104"/>
            <a:ext cx="6079524" cy="2891480"/>
          </a:xfrm>
          <a:prstGeom prst="rect">
            <a:avLst/>
          </a:prstGeom>
          <a:noFill/>
          <a:ln>
            <a:noFill/>
          </a:ln>
        </p:spPr>
      </p:pic>
    </p:spTree>
    <p:extLst>
      <p:ext uri="{BB962C8B-B14F-4D97-AF65-F5344CB8AC3E}">
        <p14:creationId xmlns:p14="http://schemas.microsoft.com/office/powerpoint/2010/main" val="3375253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02DB1-FC44-095A-ED38-4F01A0C015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AA3B94-BCC3-FAB2-FDA6-96A733E41EFD}"/>
              </a:ext>
            </a:extLst>
          </p:cNvPr>
          <p:cNvSpPr>
            <a:spLocks noGrp="1"/>
          </p:cNvSpPr>
          <p:nvPr>
            <p:ph idx="1"/>
          </p:nvPr>
        </p:nvSpPr>
        <p:spPr>
          <a:xfrm>
            <a:off x="838200" y="609599"/>
            <a:ext cx="10515600" cy="5567363"/>
          </a:xfrm>
        </p:spPr>
        <p:txBody>
          <a:bodyPr/>
          <a:lstStyle/>
          <a:p>
            <a:pPr marL="0" indent="0">
              <a:buNone/>
            </a:pPr>
            <a:r>
              <a:rPr lang="en-US" b="1" i="0" dirty="0">
                <a:solidFill>
                  <a:schemeClr val="accent1"/>
                </a:solidFill>
                <a:effectLst/>
              </a:rPr>
              <a:t>Comparison Operators</a:t>
            </a:r>
            <a:r>
              <a:rPr lang="en-US" b="0" i="0" dirty="0">
                <a:solidFill>
                  <a:srgbClr val="0D0D0D"/>
                </a:solidFill>
                <a:effectLst/>
              </a:rPr>
              <a:t>: Comparison operators are used to compare two values and determine their relationship. Common comparison operators include equal to (==), not equal to (!=), greater than (&gt;), less than (&lt;), greater than or equal to (&gt;=), and less than or equal to (&lt;=). These operators return a Boolean value (true or false) based on the comparison result.</a:t>
            </a:r>
          </a:p>
          <a:p>
            <a:endParaRPr lang="en-IN" dirty="0"/>
          </a:p>
        </p:txBody>
      </p:sp>
      <p:pic>
        <p:nvPicPr>
          <p:cNvPr id="10" name="Picture 9">
            <a:extLst>
              <a:ext uri="{FF2B5EF4-FFF2-40B4-BE49-F238E27FC236}">
                <a16:creationId xmlns:a16="http://schemas.microsoft.com/office/drawing/2014/main" id="{7325D68B-61D2-6785-AD92-8C480C502C1C}"/>
              </a:ext>
            </a:extLst>
          </p:cNvPr>
          <p:cNvPicPr>
            <a:picLocks noChangeAspect="1"/>
          </p:cNvPicPr>
          <p:nvPr/>
        </p:nvPicPr>
        <p:blipFill>
          <a:blip r:embed="rId2"/>
          <a:stretch>
            <a:fillRect/>
          </a:stretch>
        </p:blipFill>
        <p:spPr>
          <a:xfrm>
            <a:off x="3098285" y="2979729"/>
            <a:ext cx="5995430" cy="3481217"/>
          </a:xfrm>
          <a:prstGeom prst="rect">
            <a:avLst/>
          </a:prstGeom>
        </p:spPr>
      </p:pic>
    </p:spTree>
    <p:extLst>
      <p:ext uri="{BB962C8B-B14F-4D97-AF65-F5344CB8AC3E}">
        <p14:creationId xmlns:p14="http://schemas.microsoft.com/office/powerpoint/2010/main" val="779824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0D37B-F582-CC0A-5EFC-E7F345C22E5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EFF8A-DFEE-391A-CBEE-BBEE86701BAB}"/>
              </a:ext>
            </a:extLst>
          </p:cNvPr>
          <p:cNvSpPr>
            <a:spLocks noGrp="1"/>
          </p:cNvSpPr>
          <p:nvPr>
            <p:ph idx="1"/>
          </p:nvPr>
        </p:nvSpPr>
        <p:spPr>
          <a:xfrm>
            <a:off x="780535" y="647613"/>
            <a:ext cx="10515600" cy="5497813"/>
          </a:xfrm>
        </p:spPr>
        <p:txBody>
          <a:bodyPr>
            <a:normAutofit/>
          </a:bodyPr>
          <a:lstStyle/>
          <a:p>
            <a:pPr marL="0" indent="0" algn="l">
              <a:buNone/>
            </a:pPr>
            <a:r>
              <a:rPr lang="en-US" b="1" i="0" dirty="0">
                <a:solidFill>
                  <a:schemeClr val="accent1"/>
                </a:solidFill>
                <a:effectLst/>
              </a:rPr>
              <a:t>Logical Operators</a:t>
            </a:r>
            <a:r>
              <a:rPr lang="en-US" b="0" i="0" dirty="0">
                <a:solidFill>
                  <a:srgbClr val="0D0D0D"/>
                </a:solidFill>
                <a:effectLst/>
              </a:rPr>
              <a:t>: Logical operators are used to combine or modify Boolean expressions. Common logical operators include AND (&amp;&amp;), OR (||), and NOT (!). They are typically used to create complex conditions by combining simpler conditions.</a:t>
            </a:r>
          </a:p>
          <a:p>
            <a:endParaRPr lang="en-IN" dirty="0"/>
          </a:p>
        </p:txBody>
      </p:sp>
      <p:pic>
        <p:nvPicPr>
          <p:cNvPr id="9" name="Picture 8">
            <a:extLst>
              <a:ext uri="{FF2B5EF4-FFF2-40B4-BE49-F238E27FC236}">
                <a16:creationId xmlns:a16="http://schemas.microsoft.com/office/drawing/2014/main" id="{9A2CBF51-DB79-178E-DB84-D9F474637343}"/>
              </a:ext>
            </a:extLst>
          </p:cNvPr>
          <p:cNvPicPr>
            <a:picLocks noChangeAspect="1"/>
          </p:cNvPicPr>
          <p:nvPr/>
        </p:nvPicPr>
        <p:blipFill>
          <a:blip r:embed="rId2"/>
          <a:stretch>
            <a:fillRect/>
          </a:stretch>
        </p:blipFill>
        <p:spPr>
          <a:xfrm>
            <a:off x="2789893" y="2459002"/>
            <a:ext cx="5895564" cy="3488716"/>
          </a:xfrm>
          <a:prstGeom prst="rect">
            <a:avLst/>
          </a:prstGeom>
        </p:spPr>
      </p:pic>
    </p:spTree>
    <p:extLst>
      <p:ext uri="{BB962C8B-B14F-4D97-AF65-F5344CB8AC3E}">
        <p14:creationId xmlns:p14="http://schemas.microsoft.com/office/powerpoint/2010/main" val="227799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EF50-63D2-32B2-37EE-C6E700AE45D7}"/>
              </a:ext>
            </a:extLst>
          </p:cNvPr>
          <p:cNvSpPr>
            <a:spLocks noGrp="1"/>
          </p:cNvSpPr>
          <p:nvPr>
            <p:ph type="title"/>
          </p:nvPr>
        </p:nvSpPr>
        <p:spPr>
          <a:xfrm>
            <a:off x="838200" y="365126"/>
            <a:ext cx="10515600" cy="1084734"/>
          </a:xfrm>
        </p:spPr>
        <p:txBody>
          <a:bodyPr/>
          <a:lstStyle/>
          <a:p>
            <a:r>
              <a:rPr lang="en-IN" b="1" dirty="0"/>
              <a:t>SQL functions:</a:t>
            </a:r>
          </a:p>
        </p:txBody>
      </p:sp>
      <p:sp>
        <p:nvSpPr>
          <p:cNvPr id="3" name="Content Placeholder 2">
            <a:extLst>
              <a:ext uri="{FF2B5EF4-FFF2-40B4-BE49-F238E27FC236}">
                <a16:creationId xmlns:a16="http://schemas.microsoft.com/office/drawing/2014/main" id="{AA966340-C787-EFD8-E684-3463828298D2}"/>
              </a:ext>
            </a:extLst>
          </p:cNvPr>
          <p:cNvSpPr>
            <a:spLocks noGrp="1"/>
          </p:cNvSpPr>
          <p:nvPr>
            <p:ph idx="1"/>
          </p:nvPr>
        </p:nvSpPr>
        <p:spPr>
          <a:xfrm>
            <a:off x="838200" y="1787611"/>
            <a:ext cx="10515600" cy="4389352"/>
          </a:xfrm>
        </p:spPr>
        <p:txBody>
          <a:bodyPr>
            <a:normAutofit/>
          </a:bodyPr>
          <a:lstStyle/>
          <a:p>
            <a:pPr marL="514350" indent="-514350">
              <a:buFont typeface="+mj-lt"/>
              <a:buAutoNum type="arabicPeriod"/>
            </a:pPr>
            <a:r>
              <a:rPr lang="en-US" dirty="0"/>
              <a:t>COUNT()</a:t>
            </a:r>
          </a:p>
          <a:p>
            <a:pPr marL="514350" indent="-514350">
              <a:buFont typeface="+mj-lt"/>
              <a:buAutoNum type="arabicPeriod"/>
            </a:pPr>
            <a:r>
              <a:rPr lang="en-US" dirty="0"/>
              <a:t>AVG()</a:t>
            </a:r>
          </a:p>
          <a:p>
            <a:pPr marL="514350" indent="-514350">
              <a:buFont typeface="+mj-lt"/>
              <a:buAutoNum type="arabicPeriod"/>
            </a:pPr>
            <a:r>
              <a:rPr lang="en-US" dirty="0"/>
              <a:t>SUM()</a:t>
            </a:r>
          </a:p>
          <a:p>
            <a:pPr marL="514350" indent="-514350">
              <a:buFont typeface="+mj-lt"/>
              <a:buAutoNum type="arabicPeriod"/>
            </a:pPr>
            <a:r>
              <a:rPr lang="en-US" dirty="0"/>
              <a:t>MIN()</a:t>
            </a:r>
          </a:p>
          <a:p>
            <a:pPr marL="514350" indent="-514350">
              <a:buFont typeface="+mj-lt"/>
              <a:buAutoNum type="arabicPeriod"/>
            </a:pPr>
            <a:r>
              <a:rPr lang="en-US" dirty="0"/>
              <a:t>MAX()</a:t>
            </a:r>
          </a:p>
          <a:p>
            <a:pPr marL="514350" indent="-514350">
              <a:buFont typeface="+mj-lt"/>
              <a:buAutoNum type="arabicPeriod"/>
            </a:pPr>
            <a:r>
              <a:rPr lang="en-US" dirty="0"/>
              <a:t>ROUND()</a:t>
            </a:r>
          </a:p>
          <a:p>
            <a:pPr marL="514350" indent="-514350">
              <a:buFont typeface="+mj-lt"/>
              <a:buAutoNum type="arabicPeriod"/>
            </a:pPr>
            <a:r>
              <a:rPr lang="en-US" dirty="0"/>
              <a:t>NOW()</a:t>
            </a:r>
            <a:endParaRPr lang="en-IN" dirty="0"/>
          </a:p>
        </p:txBody>
      </p:sp>
    </p:spTree>
    <p:extLst>
      <p:ext uri="{BB962C8B-B14F-4D97-AF65-F5344CB8AC3E}">
        <p14:creationId xmlns:p14="http://schemas.microsoft.com/office/powerpoint/2010/main" val="3710922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65F9C6-4617-8706-AF09-B1C42ABC89DC}"/>
              </a:ext>
            </a:extLst>
          </p:cNvPr>
          <p:cNvSpPr>
            <a:spLocks noGrp="1"/>
          </p:cNvSpPr>
          <p:nvPr>
            <p:ph idx="1"/>
          </p:nvPr>
        </p:nvSpPr>
        <p:spPr>
          <a:xfrm>
            <a:off x="838200" y="634314"/>
            <a:ext cx="10515600" cy="5542649"/>
          </a:xfrm>
        </p:spPr>
        <p:txBody>
          <a:bodyPr>
            <a:normAutofit/>
          </a:bodyPr>
          <a:lstStyle/>
          <a:p>
            <a:pPr marL="0" indent="0" algn="l">
              <a:buNone/>
            </a:pPr>
            <a:r>
              <a:rPr lang="en-US" b="1" i="0" dirty="0">
                <a:solidFill>
                  <a:schemeClr val="accent1"/>
                </a:solidFill>
                <a:effectLst/>
                <a:latin typeface="Söhne"/>
              </a:rPr>
              <a:t>COUNT(): </a:t>
            </a:r>
            <a:r>
              <a:rPr lang="en-US" b="0" i="0" dirty="0">
                <a:solidFill>
                  <a:srgbClr val="0D0D0D"/>
                </a:solidFill>
                <a:effectLst/>
                <a:latin typeface="Söhne"/>
              </a:rPr>
              <a:t>This function is used to count the number of rows returned by a query. It can be used with or without specifying a column name. When used without a column name, it counts all rows; when used with a column name, it counts the number of non-NULL values in that column.</a:t>
            </a:r>
          </a:p>
          <a:p>
            <a:pPr marL="0" indent="0">
              <a:buNone/>
            </a:pPr>
            <a:endParaRPr lang="en-IN" sz="1800" b="1" dirty="0"/>
          </a:p>
          <a:p>
            <a:pPr marL="0" indent="0">
              <a:buNone/>
            </a:pPr>
            <a:r>
              <a:rPr lang="en-IN" sz="1800" b="1" dirty="0"/>
              <a:t>             </a:t>
            </a:r>
            <a:endParaRPr lang="en-IN" sz="1800" dirty="0">
              <a:solidFill>
                <a:schemeClr val="accent2"/>
              </a:solidFill>
            </a:endParaRPr>
          </a:p>
        </p:txBody>
      </p:sp>
      <p:pic>
        <p:nvPicPr>
          <p:cNvPr id="4" name="Picture 3" descr="How to use COUNT() Function in SQL">
            <a:extLst>
              <a:ext uri="{FF2B5EF4-FFF2-40B4-BE49-F238E27FC236}">
                <a16:creationId xmlns:a16="http://schemas.microsoft.com/office/drawing/2014/main" id="{DC11BC56-E30B-67FA-780E-D12A5931A0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9652" y="2448077"/>
            <a:ext cx="6292695" cy="3775609"/>
          </a:xfrm>
          <a:prstGeom prst="rect">
            <a:avLst/>
          </a:prstGeom>
          <a:noFill/>
          <a:ln>
            <a:noFill/>
          </a:ln>
        </p:spPr>
      </p:pic>
    </p:spTree>
    <p:extLst>
      <p:ext uri="{BB962C8B-B14F-4D97-AF65-F5344CB8AC3E}">
        <p14:creationId xmlns:p14="http://schemas.microsoft.com/office/powerpoint/2010/main" val="4027415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649ED8-81E7-C179-0AD6-CFC59528BA24}"/>
              </a:ext>
            </a:extLst>
          </p:cNvPr>
          <p:cNvSpPr>
            <a:spLocks noGrp="1"/>
          </p:cNvSpPr>
          <p:nvPr>
            <p:ph idx="1"/>
          </p:nvPr>
        </p:nvSpPr>
        <p:spPr>
          <a:xfrm>
            <a:off x="838200" y="642551"/>
            <a:ext cx="10515600" cy="5534412"/>
          </a:xfrm>
        </p:spPr>
        <p:txBody>
          <a:bodyPr/>
          <a:lstStyle/>
          <a:p>
            <a:pPr marL="0" indent="0" algn="l">
              <a:buNone/>
            </a:pPr>
            <a:r>
              <a:rPr lang="en-US" b="1" i="0" dirty="0">
                <a:solidFill>
                  <a:schemeClr val="accent1"/>
                </a:solidFill>
                <a:effectLst/>
                <a:latin typeface="Söhne"/>
              </a:rPr>
              <a:t>AVG(): </a:t>
            </a:r>
            <a:r>
              <a:rPr lang="en-US" b="0" i="0" dirty="0">
                <a:solidFill>
                  <a:srgbClr val="0D0D0D"/>
                </a:solidFill>
                <a:effectLst/>
                <a:latin typeface="Söhne"/>
              </a:rPr>
              <a:t>This function calculates the average value of a numeric column in a set of rows returned by a query.</a:t>
            </a:r>
          </a:p>
        </p:txBody>
      </p:sp>
      <p:pic>
        <p:nvPicPr>
          <p:cNvPr id="4" name="Picture 3" descr="How to use SQL AVG() function">
            <a:extLst>
              <a:ext uri="{FF2B5EF4-FFF2-40B4-BE49-F238E27FC236}">
                <a16:creationId xmlns:a16="http://schemas.microsoft.com/office/drawing/2014/main" id="{30792176-7449-576A-46A4-46A255CAD9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245" y="1589903"/>
            <a:ext cx="5731510" cy="4427674"/>
          </a:xfrm>
          <a:prstGeom prst="rect">
            <a:avLst/>
          </a:prstGeom>
          <a:noFill/>
          <a:ln>
            <a:noFill/>
          </a:ln>
        </p:spPr>
      </p:pic>
    </p:spTree>
    <p:extLst>
      <p:ext uri="{BB962C8B-B14F-4D97-AF65-F5344CB8AC3E}">
        <p14:creationId xmlns:p14="http://schemas.microsoft.com/office/powerpoint/2010/main" val="4018629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43E128-4214-B3CE-4EEB-122F5CF5021A}"/>
              </a:ext>
            </a:extLst>
          </p:cNvPr>
          <p:cNvSpPr>
            <a:spLocks noGrp="1"/>
          </p:cNvSpPr>
          <p:nvPr>
            <p:ph idx="1"/>
          </p:nvPr>
        </p:nvSpPr>
        <p:spPr>
          <a:xfrm>
            <a:off x="838200" y="757881"/>
            <a:ext cx="10515600" cy="5419082"/>
          </a:xfrm>
        </p:spPr>
        <p:txBody>
          <a:bodyPr>
            <a:normAutofit/>
          </a:bodyPr>
          <a:lstStyle/>
          <a:p>
            <a:pPr marL="0" indent="0" algn="l">
              <a:buNone/>
            </a:pPr>
            <a:r>
              <a:rPr lang="en-US" b="1" i="0" dirty="0">
                <a:solidFill>
                  <a:schemeClr val="accent1"/>
                </a:solidFill>
                <a:effectLst/>
                <a:latin typeface="Söhne"/>
              </a:rPr>
              <a:t>SUM(): </a:t>
            </a:r>
            <a:r>
              <a:rPr lang="en-US" b="0" i="0" dirty="0">
                <a:solidFill>
                  <a:srgbClr val="0D0D0D"/>
                </a:solidFill>
                <a:effectLst/>
                <a:latin typeface="Söhne"/>
              </a:rPr>
              <a:t>This function calculates the sum of values in a numeric column in a set of rows returned by a query.</a:t>
            </a:r>
          </a:p>
          <a:p>
            <a:endParaRPr lang="en-IN" dirty="0"/>
          </a:p>
          <a:p>
            <a:endParaRPr lang="en-IN" dirty="0"/>
          </a:p>
        </p:txBody>
      </p:sp>
      <p:pic>
        <p:nvPicPr>
          <p:cNvPr id="4" name="Picture 3" descr="How to use SQL SUM() function with WHERE clause">
            <a:extLst>
              <a:ext uri="{FF2B5EF4-FFF2-40B4-BE49-F238E27FC236}">
                <a16:creationId xmlns:a16="http://schemas.microsoft.com/office/drawing/2014/main" id="{BFD898C3-16AE-C358-4D9D-EFD1A50712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245" y="1902940"/>
            <a:ext cx="5731510" cy="3748636"/>
          </a:xfrm>
          <a:prstGeom prst="rect">
            <a:avLst/>
          </a:prstGeom>
          <a:noFill/>
          <a:ln>
            <a:noFill/>
          </a:ln>
        </p:spPr>
      </p:pic>
    </p:spTree>
    <p:extLst>
      <p:ext uri="{BB962C8B-B14F-4D97-AF65-F5344CB8AC3E}">
        <p14:creationId xmlns:p14="http://schemas.microsoft.com/office/powerpoint/2010/main" val="208754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5D6726-4724-7A3F-F968-0BD676EE07AA}"/>
              </a:ext>
            </a:extLst>
          </p:cNvPr>
          <p:cNvSpPr>
            <a:spLocks noGrp="1"/>
          </p:cNvSpPr>
          <p:nvPr>
            <p:ph idx="1"/>
          </p:nvPr>
        </p:nvSpPr>
        <p:spPr>
          <a:xfrm>
            <a:off x="838200" y="766119"/>
            <a:ext cx="10515600" cy="5410844"/>
          </a:xfrm>
        </p:spPr>
        <p:txBody>
          <a:bodyPr/>
          <a:lstStyle/>
          <a:p>
            <a:pPr marL="0" indent="0" algn="l">
              <a:buNone/>
            </a:pPr>
            <a:r>
              <a:rPr lang="en-US" b="1" i="0" dirty="0">
                <a:solidFill>
                  <a:schemeClr val="accent1"/>
                </a:solidFill>
                <a:effectLst/>
                <a:latin typeface="Söhne"/>
              </a:rPr>
              <a:t>MIN(): </a:t>
            </a:r>
            <a:r>
              <a:rPr lang="en-US" b="0" i="0" dirty="0">
                <a:solidFill>
                  <a:srgbClr val="0D0D0D"/>
                </a:solidFill>
                <a:effectLst/>
                <a:latin typeface="Söhne"/>
              </a:rPr>
              <a:t>This function returns the smallest value in a column among the set of rows returned by a query.</a:t>
            </a:r>
          </a:p>
          <a:p>
            <a:endParaRPr lang="en-IN" dirty="0"/>
          </a:p>
        </p:txBody>
      </p:sp>
      <p:pic>
        <p:nvPicPr>
          <p:cNvPr id="4" name="Picture 3" descr="How to use MIN() in SQL">
            <a:extLst>
              <a:ext uri="{FF2B5EF4-FFF2-40B4-BE49-F238E27FC236}">
                <a16:creationId xmlns:a16="http://schemas.microsoft.com/office/drawing/2014/main" id="{C36FF53F-9F2A-617B-37CB-08371D669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0547" y="2199192"/>
            <a:ext cx="5703896" cy="3402537"/>
          </a:xfrm>
          <a:prstGeom prst="rect">
            <a:avLst/>
          </a:prstGeom>
          <a:noFill/>
          <a:ln>
            <a:noFill/>
          </a:ln>
        </p:spPr>
      </p:pic>
    </p:spTree>
    <p:extLst>
      <p:ext uri="{BB962C8B-B14F-4D97-AF65-F5344CB8AC3E}">
        <p14:creationId xmlns:p14="http://schemas.microsoft.com/office/powerpoint/2010/main" val="1251088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4983C-B17C-A5CE-CA4E-511DD11FD1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7925B0-7EB7-2400-56F6-3B1A85385D9C}"/>
              </a:ext>
            </a:extLst>
          </p:cNvPr>
          <p:cNvSpPr>
            <a:spLocks noGrp="1"/>
          </p:cNvSpPr>
          <p:nvPr>
            <p:ph idx="1"/>
          </p:nvPr>
        </p:nvSpPr>
        <p:spPr>
          <a:xfrm>
            <a:off x="838200" y="766119"/>
            <a:ext cx="10515600" cy="5410844"/>
          </a:xfrm>
        </p:spPr>
        <p:txBody>
          <a:bodyPr/>
          <a:lstStyle/>
          <a:p>
            <a:pPr marL="0" indent="0" algn="l">
              <a:buNone/>
            </a:pPr>
            <a:r>
              <a:rPr lang="en-US" b="1" i="0" dirty="0">
                <a:solidFill>
                  <a:schemeClr val="accent1"/>
                </a:solidFill>
                <a:effectLst/>
                <a:latin typeface="Söhne"/>
              </a:rPr>
              <a:t>MAX(): </a:t>
            </a:r>
            <a:r>
              <a:rPr lang="en-US" b="0" i="0" dirty="0">
                <a:solidFill>
                  <a:srgbClr val="0D0D0D"/>
                </a:solidFill>
                <a:effectLst/>
                <a:latin typeface="Söhne"/>
              </a:rPr>
              <a:t>This function returns the largest value in a column among the set of rows returned by a query.</a:t>
            </a:r>
          </a:p>
          <a:p>
            <a:endParaRPr lang="en-IN" dirty="0"/>
          </a:p>
        </p:txBody>
      </p:sp>
      <p:pic>
        <p:nvPicPr>
          <p:cNvPr id="5" name="Picture 4" descr="How to use MAX() in SQL">
            <a:extLst>
              <a:ext uri="{FF2B5EF4-FFF2-40B4-BE49-F238E27FC236}">
                <a16:creationId xmlns:a16="http://schemas.microsoft.com/office/drawing/2014/main" id="{4EE9F6FE-1795-BBDE-A6E1-DB883BCC75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4480" y="1911964"/>
            <a:ext cx="5363039" cy="3844084"/>
          </a:xfrm>
          <a:prstGeom prst="rect">
            <a:avLst/>
          </a:prstGeom>
          <a:noFill/>
          <a:ln>
            <a:noFill/>
          </a:ln>
        </p:spPr>
      </p:pic>
    </p:spTree>
    <p:extLst>
      <p:ext uri="{BB962C8B-B14F-4D97-AF65-F5344CB8AC3E}">
        <p14:creationId xmlns:p14="http://schemas.microsoft.com/office/powerpoint/2010/main" val="3632473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966E3-68DE-E09A-8ACC-97EA8CBB8E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DF0844-5FCB-98C7-C9A5-5A9D8EB41512}"/>
              </a:ext>
            </a:extLst>
          </p:cNvPr>
          <p:cNvSpPr>
            <a:spLocks noGrp="1"/>
          </p:cNvSpPr>
          <p:nvPr>
            <p:ph idx="1"/>
          </p:nvPr>
        </p:nvSpPr>
        <p:spPr>
          <a:xfrm>
            <a:off x="838200" y="766119"/>
            <a:ext cx="10515600" cy="5410844"/>
          </a:xfrm>
        </p:spPr>
        <p:txBody>
          <a:bodyPr/>
          <a:lstStyle/>
          <a:p>
            <a:pPr marL="0" indent="0" algn="l">
              <a:buNone/>
            </a:pPr>
            <a:r>
              <a:rPr lang="en-US" b="1" i="0" dirty="0">
                <a:solidFill>
                  <a:schemeClr val="accent1"/>
                </a:solidFill>
                <a:effectLst/>
                <a:latin typeface="Söhne"/>
              </a:rPr>
              <a:t>ROUND(): </a:t>
            </a:r>
            <a:r>
              <a:rPr lang="en-US" b="0" i="0" dirty="0">
                <a:solidFill>
                  <a:srgbClr val="0D0D0D"/>
                </a:solidFill>
                <a:effectLst/>
                <a:latin typeface="Söhne"/>
              </a:rPr>
              <a:t>This function is used to round a numeric value to a specified number of decimal places.</a:t>
            </a:r>
          </a:p>
          <a:p>
            <a:pPr marL="0" indent="0" algn="l">
              <a:buNone/>
            </a:pPr>
            <a:r>
              <a:rPr lang="en-US" sz="1800" b="1" i="0" dirty="0" err="1">
                <a:solidFill>
                  <a:srgbClr val="0D0D0D"/>
                </a:solidFill>
                <a:effectLst/>
                <a:latin typeface="Söhne"/>
              </a:rPr>
              <a:t>Eg.</a:t>
            </a:r>
            <a:r>
              <a:rPr lang="en-US" sz="1800" b="1" i="0" dirty="0">
                <a:solidFill>
                  <a:srgbClr val="0D0D0D"/>
                </a:solidFill>
                <a:effectLst/>
                <a:latin typeface="Söhne"/>
              </a:rPr>
              <a:t> </a:t>
            </a:r>
            <a:r>
              <a:rPr lang="en-US" sz="1800" b="0" i="0" dirty="0">
                <a:solidFill>
                  <a:schemeClr val="accent2"/>
                </a:solidFill>
                <a:effectLst/>
                <a:latin typeface="Söhne"/>
              </a:rPr>
              <a:t>SELECT ProductName, Price, ROUND(Price, 0) AS </a:t>
            </a:r>
            <a:r>
              <a:rPr lang="en-US" sz="1800" b="0" i="0" dirty="0" err="1">
                <a:solidFill>
                  <a:schemeClr val="accent2"/>
                </a:solidFill>
                <a:effectLst/>
                <a:latin typeface="Söhne"/>
              </a:rPr>
              <a:t>RoundedPrice</a:t>
            </a:r>
            <a:endParaRPr lang="en-US" sz="1800" b="0" i="0" dirty="0">
              <a:solidFill>
                <a:schemeClr val="accent2"/>
              </a:solidFill>
              <a:effectLst/>
              <a:latin typeface="Söhne"/>
            </a:endParaRPr>
          </a:p>
          <a:p>
            <a:pPr marL="0" indent="0" algn="l">
              <a:buNone/>
            </a:pPr>
            <a:r>
              <a:rPr lang="en-US" sz="1800" b="0" i="0" dirty="0">
                <a:solidFill>
                  <a:schemeClr val="accent2"/>
                </a:solidFill>
                <a:effectLst/>
                <a:latin typeface="Söhne"/>
              </a:rPr>
              <a:t>      FROM Products;</a:t>
            </a:r>
          </a:p>
          <a:p>
            <a:pPr marL="0" indent="0">
              <a:buNone/>
            </a:pPr>
            <a:r>
              <a:rPr lang="en-US" b="1" i="0" dirty="0">
                <a:solidFill>
                  <a:schemeClr val="accent1"/>
                </a:solidFill>
                <a:effectLst/>
                <a:latin typeface="Söhne"/>
              </a:rPr>
              <a:t>NOW(): </a:t>
            </a:r>
            <a:r>
              <a:rPr lang="en-US" b="0" i="0" dirty="0">
                <a:solidFill>
                  <a:srgbClr val="0D0D0D"/>
                </a:solidFill>
                <a:effectLst/>
                <a:latin typeface="Söhne"/>
              </a:rPr>
              <a:t>This function returns the current date and time according to the system clock of the database server.</a:t>
            </a:r>
          </a:p>
          <a:p>
            <a:pPr marL="0" indent="0">
              <a:buNone/>
            </a:pPr>
            <a:r>
              <a:rPr lang="en-US" sz="1800" b="1" dirty="0" err="1">
                <a:solidFill>
                  <a:srgbClr val="0D0D0D"/>
                </a:solidFill>
                <a:latin typeface="Söhne"/>
              </a:rPr>
              <a:t>Eg.</a:t>
            </a:r>
            <a:r>
              <a:rPr lang="en-US" sz="1800" dirty="0">
                <a:solidFill>
                  <a:srgbClr val="0D0D0D"/>
                </a:solidFill>
                <a:latin typeface="Söhne"/>
              </a:rPr>
              <a:t> </a:t>
            </a:r>
            <a:r>
              <a:rPr lang="en-US" sz="1800" dirty="0">
                <a:solidFill>
                  <a:schemeClr val="accent2"/>
                </a:solidFill>
                <a:latin typeface="Söhne"/>
              </a:rPr>
              <a:t>SELECT NOW();</a:t>
            </a:r>
            <a:endParaRPr lang="en-US" sz="1800" b="0" i="0" dirty="0">
              <a:solidFill>
                <a:schemeClr val="accent2"/>
              </a:solidFill>
              <a:effectLst/>
              <a:latin typeface="Söhne"/>
            </a:endParaRPr>
          </a:p>
          <a:p>
            <a:endParaRPr lang="en-IN" dirty="0"/>
          </a:p>
        </p:txBody>
      </p:sp>
    </p:spTree>
    <p:extLst>
      <p:ext uri="{BB962C8B-B14F-4D97-AF65-F5344CB8AC3E}">
        <p14:creationId xmlns:p14="http://schemas.microsoft.com/office/powerpoint/2010/main" val="198537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3567-6AC6-64D8-BD43-FE6534C5AAEE}"/>
              </a:ext>
            </a:extLst>
          </p:cNvPr>
          <p:cNvSpPr>
            <a:spLocks noGrp="1"/>
          </p:cNvSpPr>
          <p:nvPr>
            <p:ph type="title"/>
          </p:nvPr>
        </p:nvSpPr>
        <p:spPr>
          <a:xfrm>
            <a:off x="838200" y="365125"/>
            <a:ext cx="10515600" cy="889743"/>
          </a:xfrm>
        </p:spPr>
        <p:txBody>
          <a:bodyPr/>
          <a:lstStyle/>
          <a:p>
            <a:r>
              <a:rPr lang="en-IN" b="1" i="0" dirty="0">
                <a:solidFill>
                  <a:srgbClr val="0D0D0D"/>
                </a:solidFill>
                <a:effectLst/>
                <a:latin typeface="Söhne"/>
              </a:rPr>
              <a:t>SQL Commands</a:t>
            </a:r>
            <a:endParaRPr lang="en-IN" dirty="0"/>
          </a:p>
        </p:txBody>
      </p:sp>
      <p:sp>
        <p:nvSpPr>
          <p:cNvPr id="3" name="Content Placeholder 2">
            <a:extLst>
              <a:ext uri="{FF2B5EF4-FFF2-40B4-BE49-F238E27FC236}">
                <a16:creationId xmlns:a16="http://schemas.microsoft.com/office/drawing/2014/main" id="{608AACC6-C216-54E0-3214-A2A1A08C6FE0}"/>
              </a:ext>
            </a:extLst>
          </p:cNvPr>
          <p:cNvSpPr>
            <a:spLocks noGrp="1"/>
          </p:cNvSpPr>
          <p:nvPr>
            <p:ph idx="1"/>
          </p:nvPr>
        </p:nvSpPr>
        <p:spPr>
          <a:xfrm>
            <a:off x="838200" y="1439694"/>
            <a:ext cx="10515600" cy="5053181"/>
          </a:xfrm>
        </p:spPr>
        <p:txBody>
          <a:bodyPr>
            <a:noAutofit/>
          </a:bodyPr>
          <a:lstStyle/>
          <a:p>
            <a:pPr marL="457200" lvl="1" indent="0">
              <a:lnSpc>
                <a:spcPct val="120000"/>
              </a:lnSpc>
              <a:buNone/>
            </a:pPr>
            <a:r>
              <a:rPr lang="en-US" sz="1600" b="1" dirty="0"/>
              <a:t>1. </a:t>
            </a:r>
            <a:r>
              <a:rPr lang="en-US" sz="1600" b="1" dirty="0" err="1"/>
              <a:t>CREATE:</a:t>
            </a:r>
            <a:r>
              <a:rPr lang="en-US" sz="1600" dirty="0" err="1"/>
              <a:t>Used</a:t>
            </a:r>
            <a:r>
              <a:rPr lang="en-US" sz="1600" dirty="0"/>
              <a:t> to create new database objects such as tables, views, indexes, etc.</a:t>
            </a:r>
          </a:p>
          <a:p>
            <a:pPr marL="914400" lvl="2" indent="0">
              <a:lnSpc>
                <a:spcPct val="120000"/>
              </a:lnSpc>
              <a:buNone/>
            </a:pPr>
            <a:r>
              <a:rPr lang="en-US" sz="1600" b="1" dirty="0">
                <a:solidFill>
                  <a:srgbClr val="0070C0"/>
                </a:solidFill>
              </a:rPr>
              <a:t>Example</a:t>
            </a:r>
            <a:r>
              <a:rPr lang="en-US" sz="1600" dirty="0">
                <a:solidFill>
                  <a:srgbClr val="0070C0"/>
                </a:solidFill>
              </a:rPr>
              <a:t>: CREATE TABLE employees (id INT, name VARCHAR(100), salary DECIMAL(10,2));</a:t>
            </a:r>
          </a:p>
          <a:p>
            <a:pPr marL="457200" lvl="1" indent="0">
              <a:lnSpc>
                <a:spcPct val="120000"/>
              </a:lnSpc>
              <a:buNone/>
            </a:pPr>
            <a:r>
              <a:rPr lang="en-US" sz="1600" b="1" dirty="0"/>
              <a:t>2. </a:t>
            </a:r>
            <a:r>
              <a:rPr lang="en-US" sz="1600" b="1" dirty="0" err="1"/>
              <a:t>DELETE:</a:t>
            </a:r>
            <a:r>
              <a:rPr lang="en-US" sz="1600" dirty="0" err="1"/>
              <a:t>Used</a:t>
            </a:r>
            <a:r>
              <a:rPr lang="en-US" sz="1600" dirty="0"/>
              <a:t> to remove rows of data from a table.</a:t>
            </a:r>
          </a:p>
          <a:p>
            <a:pPr marL="914400" lvl="2" indent="0">
              <a:lnSpc>
                <a:spcPct val="120000"/>
              </a:lnSpc>
              <a:buNone/>
            </a:pPr>
            <a:r>
              <a:rPr lang="en-US" sz="1600" b="1" dirty="0">
                <a:solidFill>
                  <a:srgbClr val="0070C0"/>
                </a:solidFill>
              </a:rPr>
              <a:t>Example</a:t>
            </a:r>
            <a:r>
              <a:rPr lang="en-US" sz="1600" dirty="0">
                <a:solidFill>
                  <a:srgbClr val="0070C0"/>
                </a:solidFill>
              </a:rPr>
              <a:t>: DELETE FROM employees WHERE id = 123;</a:t>
            </a:r>
          </a:p>
          <a:p>
            <a:pPr marL="457200" lvl="1" indent="0">
              <a:lnSpc>
                <a:spcPct val="120000"/>
              </a:lnSpc>
              <a:buNone/>
            </a:pPr>
            <a:r>
              <a:rPr lang="en-US" sz="1600" b="1" dirty="0"/>
              <a:t>3. </a:t>
            </a:r>
            <a:r>
              <a:rPr lang="en-US" sz="1600" b="1" dirty="0" err="1"/>
              <a:t>DROP:</a:t>
            </a:r>
            <a:r>
              <a:rPr lang="en-US" sz="1600" dirty="0" err="1"/>
              <a:t>Used</a:t>
            </a:r>
            <a:r>
              <a:rPr lang="en-US" sz="1600" dirty="0"/>
              <a:t> to delete database objects like tables, views, indexes, etc.</a:t>
            </a:r>
          </a:p>
          <a:p>
            <a:pPr marL="914400" lvl="2" indent="0">
              <a:lnSpc>
                <a:spcPct val="120000"/>
              </a:lnSpc>
              <a:buNone/>
            </a:pPr>
            <a:r>
              <a:rPr lang="en-US" sz="1600" b="1" dirty="0">
                <a:solidFill>
                  <a:srgbClr val="0070C0"/>
                </a:solidFill>
              </a:rPr>
              <a:t>Example</a:t>
            </a:r>
            <a:r>
              <a:rPr lang="en-US" sz="1600" dirty="0">
                <a:solidFill>
                  <a:srgbClr val="0070C0"/>
                </a:solidFill>
              </a:rPr>
              <a:t>: DROP TABLE employees;</a:t>
            </a:r>
          </a:p>
          <a:p>
            <a:pPr marL="457200" lvl="1" indent="0">
              <a:lnSpc>
                <a:spcPct val="120000"/>
              </a:lnSpc>
              <a:buNone/>
            </a:pPr>
            <a:r>
              <a:rPr lang="en-US" sz="1600" b="1" dirty="0"/>
              <a:t>4. </a:t>
            </a:r>
            <a:r>
              <a:rPr lang="en-US" sz="1600" b="1" dirty="0" err="1"/>
              <a:t>UPDATE:</a:t>
            </a:r>
            <a:r>
              <a:rPr lang="en-US" sz="1600" dirty="0" err="1"/>
              <a:t>Used</a:t>
            </a:r>
            <a:r>
              <a:rPr lang="en-US" sz="1600" dirty="0"/>
              <a:t> to modify existing data in a table.</a:t>
            </a:r>
          </a:p>
          <a:p>
            <a:pPr marL="914400" lvl="2" indent="0">
              <a:lnSpc>
                <a:spcPct val="120000"/>
              </a:lnSpc>
              <a:buNone/>
            </a:pPr>
            <a:r>
              <a:rPr lang="en-US" sz="1600" b="1" dirty="0">
                <a:solidFill>
                  <a:srgbClr val="0070C0"/>
                </a:solidFill>
              </a:rPr>
              <a:t>Example</a:t>
            </a:r>
            <a:r>
              <a:rPr lang="en-US" sz="1600" dirty="0">
                <a:solidFill>
                  <a:srgbClr val="0070C0"/>
                </a:solidFill>
              </a:rPr>
              <a:t>: UPDATE employees SET salary = 50000 WHERE id = 123;</a:t>
            </a:r>
          </a:p>
          <a:p>
            <a:pPr marL="457200" lvl="1" indent="0">
              <a:lnSpc>
                <a:spcPct val="120000"/>
              </a:lnSpc>
              <a:buNone/>
            </a:pPr>
            <a:r>
              <a:rPr lang="en-US" sz="1600" b="1" dirty="0"/>
              <a:t>5. </a:t>
            </a:r>
            <a:r>
              <a:rPr lang="en-US" sz="1600" b="1" dirty="0" err="1"/>
              <a:t>RENAME:</a:t>
            </a:r>
            <a:r>
              <a:rPr lang="en-US" sz="1600" dirty="0" err="1"/>
              <a:t>Used</a:t>
            </a:r>
            <a:r>
              <a:rPr lang="en-US" sz="1600" dirty="0"/>
              <a:t> to rename database objects like tables, views, etc.</a:t>
            </a:r>
          </a:p>
          <a:p>
            <a:pPr marL="914400" lvl="2" indent="0">
              <a:lnSpc>
                <a:spcPct val="120000"/>
              </a:lnSpc>
              <a:buNone/>
            </a:pPr>
            <a:r>
              <a:rPr lang="en-US" sz="1600" b="1" dirty="0">
                <a:solidFill>
                  <a:srgbClr val="0070C0"/>
                </a:solidFill>
              </a:rPr>
              <a:t>Example</a:t>
            </a:r>
            <a:r>
              <a:rPr lang="en-US" sz="1600" dirty="0">
                <a:solidFill>
                  <a:srgbClr val="0070C0"/>
                </a:solidFill>
              </a:rPr>
              <a:t>: ALTER TABLE employees RENAME TO staff;</a:t>
            </a:r>
          </a:p>
          <a:p>
            <a:pPr marL="457200" lvl="1" indent="0">
              <a:lnSpc>
                <a:spcPct val="120000"/>
              </a:lnSpc>
              <a:buNone/>
            </a:pPr>
            <a:r>
              <a:rPr lang="en-US" sz="1600" b="1" dirty="0"/>
              <a:t>6. </a:t>
            </a:r>
            <a:r>
              <a:rPr lang="en-US" sz="1600" b="1" dirty="0" err="1"/>
              <a:t>SELECT:</a:t>
            </a:r>
            <a:r>
              <a:rPr lang="en-US" sz="1600" dirty="0" err="1"/>
              <a:t>Used</a:t>
            </a:r>
            <a:r>
              <a:rPr lang="en-US" sz="1600" dirty="0"/>
              <a:t> to retrieve data from one or more tables.  </a:t>
            </a:r>
          </a:p>
          <a:p>
            <a:pPr marL="914400" lvl="2" indent="0">
              <a:lnSpc>
                <a:spcPct val="120000"/>
              </a:lnSpc>
              <a:buNone/>
            </a:pPr>
            <a:r>
              <a:rPr lang="en-US" sz="1600" b="1" dirty="0">
                <a:solidFill>
                  <a:srgbClr val="0070C0"/>
                </a:solidFill>
              </a:rPr>
              <a:t>Example</a:t>
            </a:r>
            <a:r>
              <a:rPr lang="en-US" sz="1600" dirty="0">
                <a:solidFill>
                  <a:srgbClr val="0070C0"/>
                </a:solidFill>
              </a:rPr>
              <a:t>: SELECT * FROM employees;  </a:t>
            </a:r>
          </a:p>
          <a:p>
            <a:pPr marL="457200" lvl="1" indent="0">
              <a:lnSpc>
                <a:spcPct val="120000"/>
              </a:lnSpc>
              <a:buNone/>
            </a:pPr>
            <a:r>
              <a:rPr lang="en-US" sz="1600" b="1" dirty="0"/>
              <a:t>7. </a:t>
            </a:r>
            <a:r>
              <a:rPr lang="en-US" sz="1600" b="1" dirty="0" err="1"/>
              <a:t>FROM:</a:t>
            </a:r>
            <a:r>
              <a:rPr lang="en-US" sz="1600" dirty="0" err="1"/>
              <a:t>Specifies</a:t>
            </a:r>
            <a:r>
              <a:rPr lang="en-US" sz="1600" dirty="0"/>
              <a:t> the table(s) from which data is retrieved in a SELECT statement.  </a:t>
            </a:r>
          </a:p>
          <a:p>
            <a:pPr marL="914400" lvl="2" indent="0">
              <a:lnSpc>
                <a:spcPct val="120000"/>
              </a:lnSpc>
              <a:buNone/>
            </a:pPr>
            <a:r>
              <a:rPr lang="en-US" sz="1600" b="1" dirty="0">
                <a:solidFill>
                  <a:srgbClr val="0070C0"/>
                </a:solidFill>
              </a:rPr>
              <a:t>Example</a:t>
            </a:r>
            <a:r>
              <a:rPr lang="en-US" sz="1600" dirty="0">
                <a:solidFill>
                  <a:srgbClr val="0070C0"/>
                </a:solidFill>
              </a:rPr>
              <a:t>: SELECT * FROM employees WHERE department = 'IT';</a:t>
            </a:r>
            <a:endParaRPr lang="en-IN" sz="1600" dirty="0">
              <a:solidFill>
                <a:srgbClr val="0070C0"/>
              </a:solidFill>
            </a:endParaRPr>
          </a:p>
        </p:txBody>
      </p:sp>
    </p:spTree>
    <p:extLst>
      <p:ext uri="{BB962C8B-B14F-4D97-AF65-F5344CB8AC3E}">
        <p14:creationId xmlns:p14="http://schemas.microsoft.com/office/powerpoint/2010/main" val="3279230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92158-03C1-3571-2384-2CD97EAE512B}"/>
              </a:ext>
            </a:extLst>
          </p:cNvPr>
          <p:cNvSpPr>
            <a:spLocks noGrp="1"/>
          </p:cNvSpPr>
          <p:nvPr>
            <p:ph type="title"/>
          </p:nvPr>
        </p:nvSpPr>
        <p:spPr>
          <a:xfrm>
            <a:off x="838200" y="214108"/>
            <a:ext cx="10515600" cy="1144589"/>
          </a:xfrm>
        </p:spPr>
        <p:txBody>
          <a:bodyPr>
            <a:normAutofit fontScale="90000"/>
          </a:bodyPr>
          <a:lstStyle/>
          <a:p>
            <a:br>
              <a:rPr lang="en-IN" dirty="0"/>
            </a:br>
            <a:r>
              <a:rPr lang="en-IN" b="1" dirty="0"/>
              <a:t>SQL stored procedures:</a:t>
            </a:r>
          </a:p>
        </p:txBody>
      </p:sp>
      <p:sp>
        <p:nvSpPr>
          <p:cNvPr id="3" name="Content Placeholder 2">
            <a:extLst>
              <a:ext uri="{FF2B5EF4-FFF2-40B4-BE49-F238E27FC236}">
                <a16:creationId xmlns:a16="http://schemas.microsoft.com/office/drawing/2014/main" id="{8C55877B-06A7-20B9-4844-604FB4431C25}"/>
              </a:ext>
            </a:extLst>
          </p:cNvPr>
          <p:cNvSpPr>
            <a:spLocks noGrp="1"/>
          </p:cNvSpPr>
          <p:nvPr>
            <p:ph idx="1"/>
          </p:nvPr>
        </p:nvSpPr>
        <p:spPr/>
        <p:txBody>
          <a:bodyPr>
            <a:normAutofit/>
          </a:bodyPr>
          <a:lstStyle/>
          <a:p>
            <a:pPr marL="0" indent="0">
              <a:buNone/>
            </a:pPr>
            <a:r>
              <a:rPr lang="en-US" sz="2000" b="1" i="0" dirty="0">
                <a:solidFill>
                  <a:schemeClr val="accent1"/>
                </a:solidFill>
                <a:effectLst/>
                <a:latin typeface="Söhne"/>
              </a:rPr>
              <a:t>1.CREATE PROCEDURE</a:t>
            </a:r>
            <a:r>
              <a:rPr lang="en-US" sz="2000" b="1" i="0" dirty="0">
                <a:solidFill>
                  <a:srgbClr val="0D0D0D"/>
                </a:solidFill>
                <a:effectLst/>
                <a:latin typeface="Söhne"/>
              </a:rPr>
              <a:t>: </a:t>
            </a:r>
            <a:r>
              <a:rPr lang="en-US" sz="2000" b="0" i="0" dirty="0">
                <a:solidFill>
                  <a:srgbClr val="0D0D0D"/>
                </a:solidFill>
                <a:effectLst/>
                <a:latin typeface="Söhne"/>
              </a:rPr>
              <a:t>The CREATE PROCEDURE statement is used to define a new stored procedure in the database. A stored procedure is a named collection of SQL statements that can be stored in the database and executed later as a single unit. It can accept input parameters, perform operations, and return results. </a:t>
            </a:r>
          </a:p>
          <a:p>
            <a:pPr marL="0" indent="0">
              <a:buNone/>
            </a:pPr>
            <a:r>
              <a:rPr lang="en-US" sz="1600" b="1" i="0" dirty="0">
                <a:effectLst/>
                <a:latin typeface="Söhne"/>
              </a:rPr>
              <a:t>For</a:t>
            </a:r>
            <a:r>
              <a:rPr lang="en-US" sz="1600" b="0" i="0" dirty="0">
                <a:solidFill>
                  <a:schemeClr val="accent2"/>
                </a:solidFill>
                <a:effectLst/>
                <a:latin typeface="Söhne"/>
              </a:rPr>
              <a:t> </a:t>
            </a:r>
            <a:r>
              <a:rPr lang="en-US" sz="1600" b="1" i="0" dirty="0" err="1">
                <a:effectLst/>
                <a:latin typeface="Söhne"/>
              </a:rPr>
              <a:t>Example</a:t>
            </a:r>
            <a:r>
              <a:rPr lang="en-US" sz="1600" b="0" i="0" dirty="0" err="1">
                <a:effectLst/>
                <a:latin typeface="Söhne"/>
              </a:rPr>
              <a:t>:</a:t>
            </a:r>
            <a:r>
              <a:rPr lang="en-US" sz="1600" dirty="0" err="1">
                <a:solidFill>
                  <a:schemeClr val="accent2"/>
                </a:solidFill>
              </a:rPr>
              <a:t>CREATE</a:t>
            </a:r>
            <a:r>
              <a:rPr lang="en-US" sz="1600" dirty="0">
                <a:solidFill>
                  <a:schemeClr val="accent2"/>
                </a:solidFill>
              </a:rPr>
              <a:t> PROCEDURE </a:t>
            </a:r>
            <a:r>
              <a:rPr lang="en-US" sz="1600" dirty="0" err="1">
                <a:solidFill>
                  <a:schemeClr val="accent2"/>
                </a:solidFill>
              </a:rPr>
              <a:t>procedure_name</a:t>
            </a:r>
            <a:endParaRPr lang="en-US" sz="1600" dirty="0">
              <a:solidFill>
                <a:schemeClr val="accent2"/>
              </a:solidFill>
            </a:endParaRPr>
          </a:p>
          <a:p>
            <a:pPr marL="0" indent="0">
              <a:buNone/>
            </a:pPr>
            <a:r>
              <a:rPr lang="en-US" sz="1600" dirty="0">
                <a:solidFill>
                  <a:schemeClr val="accent2"/>
                </a:solidFill>
              </a:rPr>
              <a:t>AS</a:t>
            </a:r>
          </a:p>
          <a:p>
            <a:pPr marL="0" indent="0">
              <a:buNone/>
            </a:pPr>
            <a:r>
              <a:rPr lang="en-US" sz="1600" dirty="0">
                <a:solidFill>
                  <a:schemeClr val="accent2"/>
                </a:solidFill>
              </a:rPr>
              <a:t>BEGIN</a:t>
            </a:r>
          </a:p>
          <a:p>
            <a:pPr marL="0" indent="0">
              <a:buNone/>
            </a:pPr>
            <a:r>
              <a:rPr lang="en-US" sz="1600" dirty="0">
                <a:solidFill>
                  <a:schemeClr val="accent2"/>
                </a:solidFill>
              </a:rPr>
              <a:t> -- SQL statements</a:t>
            </a:r>
          </a:p>
          <a:p>
            <a:pPr marL="0" indent="0">
              <a:buNone/>
            </a:pPr>
            <a:r>
              <a:rPr lang="en-US" sz="1600" dirty="0">
                <a:solidFill>
                  <a:schemeClr val="accent2"/>
                </a:solidFill>
              </a:rPr>
              <a:t>END;</a:t>
            </a:r>
          </a:p>
          <a:p>
            <a:pPr marL="0" indent="0">
              <a:buNone/>
            </a:pPr>
            <a:r>
              <a:rPr lang="en-US" sz="2000" b="1" i="0" dirty="0">
                <a:solidFill>
                  <a:schemeClr val="accent1"/>
                </a:solidFill>
                <a:effectLst/>
                <a:latin typeface="Söhne"/>
              </a:rPr>
              <a:t>2.EXEC </a:t>
            </a:r>
            <a:r>
              <a:rPr lang="en-US" sz="2000" b="0" i="0" dirty="0">
                <a:solidFill>
                  <a:srgbClr val="0D0D0D"/>
                </a:solidFill>
                <a:effectLst/>
                <a:latin typeface="Söhne"/>
              </a:rPr>
              <a:t>: The EXEC  command is used to execute a stored procedure in the database. It allows you to invoke a stored procedure and optionally pass input parameters to it. </a:t>
            </a:r>
          </a:p>
          <a:p>
            <a:pPr marL="0" indent="0">
              <a:buNone/>
            </a:pPr>
            <a:r>
              <a:rPr lang="en-US" sz="1600" b="1" i="0" dirty="0">
                <a:effectLst/>
                <a:latin typeface="Söhne"/>
              </a:rPr>
              <a:t>For </a:t>
            </a:r>
            <a:r>
              <a:rPr lang="en-US" sz="1600" b="1" i="0" dirty="0" err="1">
                <a:effectLst/>
                <a:latin typeface="Söhne"/>
              </a:rPr>
              <a:t>Example:</a:t>
            </a:r>
            <a:r>
              <a:rPr lang="en-US" sz="1600" b="0" i="0" dirty="0" err="1">
                <a:solidFill>
                  <a:schemeClr val="accent2"/>
                </a:solidFill>
                <a:effectLst/>
                <a:latin typeface="Söhne"/>
              </a:rPr>
              <a:t>EXEC</a:t>
            </a:r>
            <a:r>
              <a:rPr lang="en-US" sz="1600" b="0" i="0" dirty="0">
                <a:solidFill>
                  <a:schemeClr val="accent2"/>
                </a:solidFill>
                <a:effectLst/>
                <a:latin typeface="Söhne"/>
              </a:rPr>
              <a:t> </a:t>
            </a:r>
            <a:r>
              <a:rPr lang="en-US" sz="1600" b="0" i="0" dirty="0" err="1">
                <a:solidFill>
                  <a:schemeClr val="accent2"/>
                </a:solidFill>
                <a:effectLst/>
                <a:latin typeface="Söhne"/>
              </a:rPr>
              <a:t>procedure_name</a:t>
            </a:r>
            <a:r>
              <a:rPr lang="en-US" sz="1600" b="0" i="0" dirty="0">
                <a:solidFill>
                  <a:schemeClr val="accent2"/>
                </a:solidFill>
                <a:effectLst/>
                <a:latin typeface="Söhne"/>
              </a:rPr>
              <a:t>;</a:t>
            </a:r>
          </a:p>
          <a:p>
            <a:pPr marL="0" indent="0">
              <a:buNone/>
            </a:pPr>
            <a:endParaRPr lang="en-US" sz="2000" dirty="0"/>
          </a:p>
          <a:p>
            <a:endParaRPr lang="en-IN" dirty="0"/>
          </a:p>
        </p:txBody>
      </p:sp>
    </p:spTree>
    <p:extLst>
      <p:ext uri="{BB962C8B-B14F-4D97-AF65-F5344CB8AC3E}">
        <p14:creationId xmlns:p14="http://schemas.microsoft.com/office/powerpoint/2010/main" val="1175500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4522-8952-0CF4-931F-B19DF16C0EC7}"/>
              </a:ext>
            </a:extLst>
          </p:cNvPr>
          <p:cNvSpPr>
            <a:spLocks noGrp="1"/>
          </p:cNvSpPr>
          <p:nvPr>
            <p:ph type="title"/>
          </p:nvPr>
        </p:nvSpPr>
        <p:spPr>
          <a:xfrm>
            <a:off x="838200" y="365125"/>
            <a:ext cx="10515600" cy="948109"/>
          </a:xfrm>
        </p:spPr>
        <p:txBody>
          <a:bodyPr/>
          <a:lstStyle/>
          <a:p>
            <a:r>
              <a:rPr lang="en-IN" b="1" i="0" dirty="0">
                <a:solidFill>
                  <a:srgbClr val="333333"/>
                </a:solidFill>
                <a:effectLst/>
                <a:latin typeface="inter-bold"/>
              </a:rPr>
              <a:t>TRIGGER</a:t>
            </a:r>
            <a:endParaRPr lang="en-IN" dirty="0"/>
          </a:p>
        </p:txBody>
      </p:sp>
      <p:sp>
        <p:nvSpPr>
          <p:cNvPr id="3" name="Content Placeholder 2">
            <a:extLst>
              <a:ext uri="{FF2B5EF4-FFF2-40B4-BE49-F238E27FC236}">
                <a16:creationId xmlns:a16="http://schemas.microsoft.com/office/drawing/2014/main" id="{C1E537D3-4F26-82F2-4210-7900940B3643}"/>
              </a:ext>
            </a:extLst>
          </p:cNvPr>
          <p:cNvSpPr>
            <a:spLocks noGrp="1"/>
          </p:cNvSpPr>
          <p:nvPr>
            <p:ph idx="1"/>
          </p:nvPr>
        </p:nvSpPr>
        <p:spPr>
          <a:xfrm>
            <a:off x="838200" y="1653702"/>
            <a:ext cx="10515600" cy="4523261"/>
          </a:xfrm>
        </p:spPr>
        <p:txBody>
          <a:bodyPr>
            <a:normAutofit fontScale="70000" lnSpcReduction="20000"/>
          </a:bodyPr>
          <a:lstStyle/>
          <a:p>
            <a:pPr algn="l">
              <a:buFont typeface="Arial" panose="020B0604020202020204" pitchFamily="34" charset="0"/>
              <a:buChar char="•"/>
            </a:pPr>
            <a:r>
              <a:rPr lang="en-US" sz="2900" b="0" i="0" dirty="0">
                <a:solidFill>
                  <a:srgbClr val="0D0D0D"/>
                </a:solidFill>
                <a:effectLst/>
                <a:latin typeface="Söhne"/>
              </a:rPr>
              <a:t>A trigger is a database object that automatically executes a specified set of SQL statements in response to certain events occurring in a database.</a:t>
            </a:r>
          </a:p>
          <a:p>
            <a:pPr algn="l">
              <a:buFont typeface="Arial" panose="020B0604020202020204" pitchFamily="34" charset="0"/>
              <a:buChar char="•"/>
            </a:pPr>
            <a:r>
              <a:rPr lang="en-US" sz="2900" b="0" i="0" dirty="0">
                <a:solidFill>
                  <a:srgbClr val="0D0D0D"/>
                </a:solidFill>
                <a:effectLst/>
                <a:latin typeface="Söhne"/>
              </a:rPr>
              <a:t>These events can include INSERT, UPDATE, DELETE operations on tables, or even DDL (Data Definition Language) statements like CREATE, ALTER, DROP.</a:t>
            </a:r>
          </a:p>
          <a:p>
            <a:pPr algn="l">
              <a:buFont typeface="Arial" panose="020B0604020202020204" pitchFamily="34" charset="0"/>
              <a:buChar char="•"/>
            </a:pPr>
            <a:r>
              <a:rPr lang="en-US" sz="2900" b="0" i="0" dirty="0">
                <a:solidFill>
                  <a:srgbClr val="0D0D0D"/>
                </a:solidFill>
                <a:effectLst/>
                <a:latin typeface="Söhne"/>
              </a:rPr>
              <a:t>Triggers are used to enforce business rules, maintain data integrity, and automate database tasks.</a:t>
            </a:r>
            <a:endParaRPr lang="en-US" sz="2900" dirty="0"/>
          </a:p>
          <a:p>
            <a:pPr marL="0" indent="0" algn="just">
              <a:buNone/>
            </a:pPr>
            <a:endParaRPr lang="en-US" sz="2900" dirty="0"/>
          </a:p>
          <a:p>
            <a:pPr marL="0" indent="0" algn="just">
              <a:buNone/>
            </a:pPr>
            <a:r>
              <a:rPr lang="en-US" sz="2900" b="1" dirty="0"/>
              <a:t>For </a:t>
            </a:r>
            <a:r>
              <a:rPr lang="en-US" sz="2900" b="1" dirty="0" err="1"/>
              <a:t>Example:</a:t>
            </a:r>
            <a:r>
              <a:rPr lang="en-US" sz="2900" b="1" i="0" dirty="0" err="1">
                <a:solidFill>
                  <a:srgbClr val="006699"/>
                </a:solidFill>
                <a:effectLst/>
                <a:latin typeface="inter-regular"/>
              </a:rPr>
              <a:t>CREATE</a:t>
            </a:r>
            <a:r>
              <a:rPr lang="en-US" sz="2900" b="0" i="0" dirty="0">
                <a:solidFill>
                  <a:srgbClr val="000000"/>
                </a:solidFill>
                <a:effectLst/>
                <a:latin typeface="inter-regular"/>
              </a:rPr>
              <a:t> </a:t>
            </a:r>
            <a:r>
              <a:rPr lang="en-US" sz="2900" b="1" i="0" dirty="0">
                <a:solidFill>
                  <a:srgbClr val="006699"/>
                </a:solidFill>
                <a:effectLst/>
                <a:latin typeface="inter-regular"/>
              </a:rPr>
              <a:t>TRIGGER</a:t>
            </a:r>
            <a:r>
              <a:rPr lang="en-US" sz="2900" b="0" i="0" dirty="0">
                <a:solidFill>
                  <a:srgbClr val="000000"/>
                </a:solidFill>
                <a:effectLst/>
                <a:latin typeface="inter-regular"/>
              </a:rPr>
              <a:t> </a:t>
            </a:r>
            <a:r>
              <a:rPr lang="en-US" sz="2900" b="0" i="0" dirty="0" err="1">
                <a:solidFill>
                  <a:srgbClr val="000000"/>
                </a:solidFill>
                <a:effectLst/>
                <a:latin typeface="inter-regular"/>
              </a:rPr>
              <a:t>trigger_name</a:t>
            </a:r>
            <a:r>
              <a:rPr lang="en-US" sz="2900" b="0" i="0" dirty="0">
                <a:solidFill>
                  <a:srgbClr val="000000"/>
                </a:solidFill>
                <a:effectLst/>
                <a:latin typeface="inter-regular"/>
              </a:rPr>
              <a:t>    </a:t>
            </a:r>
          </a:p>
          <a:p>
            <a:pPr marL="0" indent="0" algn="just">
              <a:buNone/>
            </a:pPr>
            <a:r>
              <a:rPr lang="en-US" sz="2900" b="0" i="0" dirty="0">
                <a:solidFill>
                  <a:srgbClr val="000000"/>
                </a:solidFill>
                <a:effectLst/>
                <a:latin typeface="inter-regular"/>
              </a:rPr>
              <a:t>    (</a:t>
            </a:r>
            <a:r>
              <a:rPr lang="en-US" sz="2900" b="1" i="0" dirty="0">
                <a:solidFill>
                  <a:srgbClr val="006699"/>
                </a:solidFill>
                <a:effectLst/>
                <a:latin typeface="inter-regular"/>
              </a:rPr>
              <a:t>AFTER</a:t>
            </a:r>
            <a:r>
              <a:rPr lang="en-US" sz="2900" b="0" i="0" dirty="0">
                <a:solidFill>
                  <a:srgbClr val="000000"/>
                </a:solidFill>
                <a:effectLst/>
                <a:latin typeface="inter-regular"/>
              </a:rPr>
              <a:t> | BEFORE) (</a:t>
            </a:r>
            <a:r>
              <a:rPr lang="en-US" sz="2900" b="1" i="0" dirty="0">
                <a:solidFill>
                  <a:srgbClr val="006699"/>
                </a:solidFill>
                <a:effectLst/>
                <a:latin typeface="inter-regular"/>
              </a:rPr>
              <a:t>INSERT</a:t>
            </a:r>
            <a:r>
              <a:rPr lang="en-US" sz="2900" b="0" i="0" dirty="0">
                <a:solidFill>
                  <a:srgbClr val="000000"/>
                </a:solidFill>
                <a:effectLst/>
                <a:latin typeface="inter-regular"/>
              </a:rPr>
              <a:t> | </a:t>
            </a:r>
            <a:r>
              <a:rPr lang="en-US" sz="2900" b="1" i="0" dirty="0">
                <a:solidFill>
                  <a:srgbClr val="006699"/>
                </a:solidFill>
                <a:effectLst/>
                <a:latin typeface="inter-regular"/>
              </a:rPr>
              <a:t>UPDATE</a:t>
            </a:r>
            <a:r>
              <a:rPr lang="en-US" sz="2900" b="0" i="0" dirty="0">
                <a:solidFill>
                  <a:srgbClr val="000000"/>
                </a:solidFill>
                <a:effectLst/>
                <a:latin typeface="inter-regular"/>
              </a:rPr>
              <a:t> | </a:t>
            </a:r>
            <a:r>
              <a:rPr lang="en-US" sz="2900" b="1" i="0" dirty="0">
                <a:solidFill>
                  <a:srgbClr val="006699"/>
                </a:solidFill>
                <a:effectLst/>
                <a:latin typeface="inter-regular"/>
              </a:rPr>
              <a:t>DELETE</a:t>
            </a:r>
            <a:r>
              <a:rPr lang="en-US" sz="2900" b="0" i="0" dirty="0">
                <a:solidFill>
                  <a:srgbClr val="000000"/>
                </a:solidFill>
                <a:effectLst/>
                <a:latin typeface="inter-regular"/>
              </a:rPr>
              <a:t>)  </a:t>
            </a:r>
          </a:p>
          <a:p>
            <a:pPr marL="0" indent="0" algn="just">
              <a:buNone/>
            </a:pPr>
            <a:r>
              <a:rPr lang="en-US" sz="2900" b="0" i="0" dirty="0">
                <a:solidFill>
                  <a:srgbClr val="000000"/>
                </a:solidFill>
                <a:effectLst/>
                <a:latin typeface="inter-regular"/>
              </a:rPr>
              <a:t>         </a:t>
            </a:r>
            <a:r>
              <a:rPr lang="en-US" sz="2900" b="1" i="0" dirty="0">
                <a:solidFill>
                  <a:srgbClr val="006699"/>
                </a:solidFill>
                <a:effectLst/>
                <a:latin typeface="inter-regular"/>
              </a:rPr>
              <a:t>ON</a:t>
            </a:r>
            <a:r>
              <a:rPr lang="en-US" sz="2900" b="0" i="0" dirty="0">
                <a:solidFill>
                  <a:srgbClr val="000000"/>
                </a:solidFill>
                <a:effectLst/>
                <a:latin typeface="inter-regular"/>
              </a:rPr>
              <a:t> </a:t>
            </a:r>
            <a:r>
              <a:rPr lang="en-US" sz="2900" b="0" i="0" dirty="0" err="1">
                <a:solidFill>
                  <a:srgbClr val="000000"/>
                </a:solidFill>
                <a:effectLst/>
                <a:latin typeface="inter-regular"/>
              </a:rPr>
              <a:t>table_name</a:t>
            </a:r>
            <a:r>
              <a:rPr lang="en-US" sz="2900" b="0" i="0" dirty="0">
                <a:solidFill>
                  <a:srgbClr val="000000"/>
                </a:solidFill>
                <a:effectLst/>
                <a:latin typeface="inter-regular"/>
              </a:rPr>
              <a:t> </a:t>
            </a:r>
            <a:r>
              <a:rPr lang="en-US" sz="2900" b="1" i="0" dirty="0">
                <a:solidFill>
                  <a:srgbClr val="006699"/>
                </a:solidFill>
                <a:effectLst/>
                <a:latin typeface="inter-regular"/>
              </a:rPr>
              <a:t>FOR</a:t>
            </a:r>
            <a:r>
              <a:rPr lang="en-US" sz="2900" b="0" i="0" dirty="0">
                <a:solidFill>
                  <a:srgbClr val="000000"/>
                </a:solidFill>
                <a:effectLst/>
                <a:latin typeface="inter-regular"/>
              </a:rPr>
              <a:t> EACH ROW    </a:t>
            </a:r>
          </a:p>
          <a:p>
            <a:pPr marL="0" indent="0" algn="just">
              <a:buNone/>
            </a:pPr>
            <a:r>
              <a:rPr lang="en-US" sz="2900" b="0" i="0" dirty="0">
                <a:solidFill>
                  <a:srgbClr val="000000"/>
                </a:solidFill>
                <a:effectLst/>
                <a:latin typeface="inter-regular"/>
              </a:rPr>
              <a:t>         </a:t>
            </a:r>
            <a:r>
              <a:rPr lang="en-US" sz="2900" b="1" i="0" dirty="0">
                <a:solidFill>
                  <a:srgbClr val="006699"/>
                </a:solidFill>
                <a:effectLst/>
                <a:latin typeface="inter-regular"/>
              </a:rPr>
              <a:t>BEGIN</a:t>
            </a:r>
            <a:r>
              <a:rPr lang="en-US" sz="2900" b="0" i="0" dirty="0">
                <a:solidFill>
                  <a:srgbClr val="000000"/>
                </a:solidFill>
                <a:effectLst/>
                <a:latin typeface="inter-regular"/>
              </a:rPr>
              <a:t>    </a:t>
            </a:r>
          </a:p>
          <a:p>
            <a:pPr marL="0" indent="0" algn="just">
              <a:buNone/>
            </a:pPr>
            <a:r>
              <a:rPr lang="en-US" sz="2900" b="0" i="0" dirty="0">
                <a:solidFill>
                  <a:srgbClr val="000000"/>
                </a:solidFill>
                <a:effectLst/>
                <a:latin typeface="inter-regular"/>
              </a:rPr>
              <a:t>        </a:t>
            </a:r>
            <a:r>
              <a:rPr lang="en-US" sz="2900" b="0" i="0" dirty="0">
                <a:solidFill>
                  <a:srgbClr val="008200"/>
                </a:solidFill>
                <a:effectLst/>
                <a:latin typeface="inter-regular"/>
              </a:rPr>
              <a:t>--variable declarations  </a:t>
            </a:r>
            <a:r>
              <a:rPr lang="en-US" sz="2900" b="0" i="0" dirty="0">
                <a:solidFill>
                  <a:srgbClr val="000000"/>
                </a:solidFill>
                <a:effectLst/>
                <a:latin typeface="inter-regular"/>
              </a:rPr>
              <a:t>  </a:t>
            </a:r>
          </a:p>
          <a:p>
            <a:pPr marL="0" indent="0" algn="just">
              <a:buNone/>
            </a:pPr>
            <a:r>
              <a:rPr lang="en-US" sz="2900" b="0" i="0" dirty="0">
                <a:solidFill>
                  <a:srgbClr val="000000"/>
                </a:solidFill>
                <a:effectLst/>
                <a:latin typeface="inter-regular"/>
              </a:rPr>
              <a:t>        </a:t>
            </a:r>
            <a:r>
              <a:rPr lang="en-US" sz="2900" b="0" i="0" dirty="0">
                <a:solidFill>
                  <a:srgbClr val="008200"/>
                </a:solidFill>
                <a:effectLst/>
                <a:latin typeface="inter-regular"/>
              </a:rPr>
              <a:t>--trigger code  </a:t>
            </a:r>
            <a:r>
              <a:rPr lang="en-US" sz="2900" b="0" i="0" dirty="0">
                <a:solidFill>
                  <a:srgbClr val="000000"/>
                </a:solidFill>
                <a:effectLst/>
                <a:latin typeface="inter-regular"/>
              </a:rPr>
              <a:t>  </a:t>
            </a:r>
          </a:p>
          <a:p>
            <a:pPr marL="0" indent="0" algn="just">
              <a:buNone/>
            </a:pPr>
            <a:r>
              <a:rPr lang="en-US" sz="2900" b="0" i="0" dirty="0">
                <a:solidFill>
                  <a:srgbClr val="000000"/>
                </a:solidFill>
                <a:effectLst/>
                <a:latin typeface="inter-regular"/>
              </a:rPr>
              <a:t>        </a:t>
            </a:r>
            <a:r>
              <a:rPr lang="en-US" sz="2900" b="1" i="0" dirty="0">
                <a:solidFill>
                  <a:srgbClr val="006699"/>
                </a:solidFill>
                <a:effectLst/>
                <a:latin typeface="inter-regular"/>
              </a:rPr>
              <a:t>END</a:t>
            </a:r>
            <a:r>
              <a:rPr lang="en-US" sz="2900" b="0" i="0" dirty="0">
                <a:solidFill>
                  <a:srgbClr val="000000"/>
                </a:solidFill>
                <a:effectLst/>
                <a:latin typeface="inter-regular"/>
              </a:rPr>
              <a:t>; </a:t>
            </a:r>
          </a:p>
          <a:p>
            <a:pPr marL="0" indent="0">
              <a:buNone/>
            </a:pPr>
            <a:endParaRPr lang="en-IN" dirty="0"/>
          </a:p>
        </p:txBody>
      </p:sp>
    </p:spTree>
    <p:extLst>
      <p:ext uri="{BB962C8B-B14F-4D97-AF65-F5344CB8AC3E}">
        <p14:creationId xmlns:p14="http://schemas.microsoft.com/office/powerpoint/2010/main" val="28587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14F5B-9F3C-D69E-01BB-98D7969676A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2A2EB4-2935-FDC8-BE86-2F57491FDA2B}"/>
              </a:ext>
            </a:extLst>
          </p:cNvPr>
          <p:cNvSpPr>
            <a:spLocks noGrp="1"/>
          </p:cNvSpPr>
          <p:nvPr>
            <p:ph idx="1"/>
          </p:nvPr>
        </p:nvSpPr>
        <p:spPr>
          <a:xfrm>
            <a:off x="838200" y="691978"/>
            <a:ext cx="10515600" cy="5484985"/>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b="1" dirty="0">
                <a:latin typeface="Söhne"/>
              </a:rPr>
              <a:t>8</a:t>
            </a:r>
            <a:r>
              <a:rPr kumimoji="0" lang="en-US" altLang="en-US" sz="2800" b="1" i="0" u="none" strike="noStrike" cap="none" normalizeH="0" baseline="0" dirty="0">
                <a:ln>
                  <a:noFill/>
                </a:ln>
                <a:effectLst/>
                <a:latin typeface="Söhne"/>
              </a:rPr>
              <a:t>.WHERE</a:t>
            </a:r>
            <a:r>
              <a:rPr kumimoji="0" lang="en-US" altLang="en-US" sz="2800" b="0" i="0" u="none" strike="noStrike" cap="none" normalizeH="0" baseline="0" dirty="0">
                <a:ln>
                  <a:noFill/>
                </a:ln>
                <a:effectLst/>
                <a:latin typeface="Söhne"/>
              </a:rPr>
              <a:t>: </a:t>
            </a:r>
            <a:r>
              <a:rPr kumimoji="0" lang="en-US" altLang="en-US" sz="2800" b="0" i="0" u="none" strike="noStrike" cap="none" normalizeH="0" baseline="0" dirty="0">
                <a:ln>
                  <a:noFill/>
                </a:ln>
                <a:solidFill>
                  <a:srgbClr val="0D0D0D"/>
                </a:solidFill>
                <a:effectLst/>
                <a:latin typeface="Söhne"/>
              </a:rPr>
              <a:t>The WHERE clause is used to filter rows from a result set based on a specified condition. It is used to specify a condition that must be met for a row to be included in the result set.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400" b="0" i="0" u="none" strike="noStrike" cap="none" normalizeH="0" baseline="0" dirty="0">
              <a:ln>
                <a:noFill/>
              </a:ln>
              <a:solidFill>
                <a:srgbClr val="0D0D0D"/>
              </a:solidFill>
              <a:effectLst/>
              <a:latin typeface="Söhne"/>
            </a:endParaRPr>
          </a:p>
          <a:p>
            <a:endParaRPr lang="en-IN" dirty="0"/>
          </a:p>
          <a:p>
            <a:endParaRPr lang="en-IN" dirty="0"/>
          </a:p>
        </p:txBody>
      </p:sp>
      <p:pic>
        <p:nvPicPr>
          <p:cNvPr id="4" name="Picture 3" descr="SQL SELECT all data WHERE country is USA">
            <a:extLst>
              <a:ext uri="{FF2B5EF4-FFF2-40B4-BE49-F238E27FC236}">
                <a16:creationId xmlns:a16="http://schemas.microsoft.com/office/drawing/2014/main" id="{3EF23854-D89A-A545-DE11-F70436EC4D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245" y="2018270"/>
            <a:ext cx="5731510" cy="4242486"/>
          </a:xfrm>
          <a:prstGeom prst="rect">
            <a:avLst/>
          </a:prstGeom>
          <a:noFill/>
          <a:ln>
            <a:noFill/>
          </a:ln>
        </p:spPr>
      </p:pic>
    </p:spTree>
    <p:extLst>
      <p:ext uri="{BB962C8B-B14F-4D97-AF65-F5344CB8AC3E}">
        <p14:creationId xmlns:p14="http://schemas.microsoft.com/office/powerpoint/2010/main" val="323938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54983-D179-A0FB-2C1D-C052811120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AC2140-FFC8-C6ED-51A0-338EFBE9BDA4}"/>
              </a:ext>
            </a:extLst>
          </p:cNvPr>
          <p:cNvSpPr>
            <a:spLocks noGrp="1"/>
          </p:cNvSpPr>
          <p:nvPr>
            <p:ph idx="1"/>
          </p:nvPr>
        </p:nvSpPr>
        <p:spPr>
          <a:xfrm>
            <a:off x="838200" y="691978"/>
            <a:ext cx="10515600" cy="5484985"/>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b="1" dirty="0">
                <a:latin typeface="Söhne"/>
              </a:rPr>
              <a:t>9</a:t>
            </a:r>
            <a:r>
              <a:rPr kumimoji="0" lang="en-US" altLang="en-US" sz="2800" b="1" i="0" u="none" strike="noStrike" cap="none" normalizeH="0" baseline="0" dirty="0">
                <a:ln>
                  <a:noFill/>
                </a:ln>
                <a:effectLst/>
                <a:latin typeface="Söhne"/>
              </a:rPr>
              <a:t>.GROUP BY</a:t>
            </a:r>
            <a:r>
              <a:rPr kumimoji="0" lang="en-US" altLang="en-US" sz="2800" b="0" i="0" u="none" strike="noStrike" cap="none" normalizeH="0" baseline="0" dirty="0">
                <a:ln>
                  <a:noFill/>
                </a:ln>
                <a:effectLst/>
                <a:latin typeface="Söhne"/>
              </a:rPr>
              <a:t>: </a:t>
            </a:r>
            <a:r>
              <a:rPr kumimoji="0" lang="en-US" altLang="en-US" sz="2800" b="0" i="0" u="none" strike="noStrike" cap="none" normalizeH="0" baseline="0" dirty="0">
                <a:ln>
                  <a:noFill/>
                </a:ln>
                <a:solidFill>
                  <a:srgbClr val="0D0D0D"/>
                </a:solidFill>
                <a:effectLst/>
                <a:latin typeface="Söhne"/>
              </a:rPr>
              <a:t>The GROUP BY clause is used to group rows that have the same values into summary rows, like "total" or "count" for those groups. It is typically used with aggregate functions like COUNT(), SUM(), AVG(), etc.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2400" b="0" i="0" u="none" strike="noStrike" cap="none" normalizeH="0" baseline="0" dirty="0">
              <a:ln>
                <a:noFill/>
              </a:ln>
              <a:solidFill>
                <a:srgbClr val="0D0D0D"/>
              </a:solidFill>
              <a:effectLst/>
              <a:latin typeface="Söhne"/>
            </a:endParaRPr>
          </a:p>
          <a:p>
            <a:endParaRPr lang="en-IN" dirty="0"/>
          </a:p>
          <a:p>
            <a:endParaRPr lang="en-IN" dirty="0"/>
          </a:p>
        </p:txBody>
      </p:sp>
      <p:pic>
        <p:nvPicPr>
          <p:cNvPr id="2" name="Picture 1" descr="How to use GROUP BY clause in SQL">
            <a:extLst>
              <a:ext uri="{FF2B5EF4-FFF2-40B4-BE49-F238E27FC236}">
                <a16:creationId xmlns:a16="http://schemas.microsoft.com/office/drawing/2014/main" id="{ED8318BA-6A0F-E31B-B624-82AB6BF808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9630" y="2084174"/>
            <a:ext cx="6432739" cy="4283676"/>
          </a:xfrm>
          <a:prstGeom prst="rect">
            <a:avLst/>
          </a:prstGeom>
          <a:noFill/>
          <a:ln>
            <a:noFill/>
          </a:ln>
        </p:spPr>
      </p:pic>
    </p:spTree>
    <p:extLst>
      <p:ext uri="{BB962C8B-B14F-4D97-AF65-F5344CB8AC3E}">
        <p14:creationId xmlns:p14="http://schemas.microsoft.com/office/powerpoint/2010/main" val="2686545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27611-3A89-899B-8EAC-395D76E57D3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2192B9-74DD-6E2F-39C8-EE3BEB9AABFB}"/>
              </a:ext>
            </a:extLst>
          </p:cNvPr>
          <p:cNvSpPr>
            <a:spLocks noGrp="1"/>
          </p:cNvSpPr>
          <p:nvPr>
            <p:ph idx="1"/>
          </p:nvPr>
        </p:nvSpPr>
        <p:spPr>
          <a:xfrm>
            <a:off x="838200" y="691978"/>
            <a:ext cx="10515600" cy="5484985"/>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b="1" dirty="0">
                <a:latin typeface="Söhne"/>
              </a:rPr>
              <a:t>10</a:t>
            </a:r>
            <a:r>
              <a:rPr kumimoji="0" lang="en-US" altLang="en-US" sz="2800" b="1" i="0" u="none" strike="noStrike" cap="none" normalizeH="0" baseline="0" dirty="0">
                <a:ln>
                  <a:noFill/>
                </a:ln>
                <a:effectLst/>
                <a:latin typeface="Söhne"/>
              </a:rPr>
              <a:t>.HAVING</a:t>
            </a:r>
            <a:r>
              <a:rPr kumimoji="0" lang="en-US" altLang="en-US" sz="2800" b="0" i="0" u="none" strike="noStrike" cap="none" normalizeH="0" baseline="0" dirty="0">
                <a:ln>
                  <a:noFill/>
                </a:ln>
                <a:effectLst/>
                <a:latin typeface="Söhne"/>
              </a:rPr>
              <a:t>: </a:t>
            </a:r>
            <a:r>
              <a:rPr kumimoji="0" lang="en-US" altLang="en-US" sz="2800" b="0" i="0" u="none" strike="noStrike" cap="none" normalizeH="0" baseline="0" dirty="0">
                <a:ln>
                  <a:noFill/>
                </a:ln>
                <a:solidFill>
                  <a:srgbClr val="0D0D0D"/>
                </a:solidFill>
                <a:effectLst/>
                <a:latin typeface="Söhne"/>
              </a:rPr>
              <a:t>The HAVING clause is used in combination with the GROUP BY clause to filter groups based on a specified condition. It is similar to the WHERE clause but is used specifically for conditions on aggregated values.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rgbClr val="0D0D0D"/>
              </a:solidFill>
              <a:effectLst/>
              <a:latin typeface="Söhne"/>
            </a:endParaRPr>
          </a:p>
          <a:p>
            <a:endParaRPr lang="en-IN" dirty="0"/>
          </a:p>
          <a:p>
            <a:endParaRPr lang="en-IN" dirty="0"/>
          </a:p>
        </p:txBody>
      </p:sp>
      <p:pic>
        <p:nvPicPr>
          <p:cNvPr id="2" name="Picture 1" descr="How to use GROUP BY clause in SQL">
            <a:extLst>
              <a:ext uri="{FF2B5EF4-FFF2-40B4-BE49-F238E27FC236}">
                <a16:creationId xmlns:a16="http://schemas.microsoft.com/office/drawing/2014/main" id="{C3084348-4F7B-3B15-9E91-4C6C2D9941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98440" y="1937618"/>
            <a:ext cx="5731510" cy="4239345"/>
          </a:xfrm>
          <a:prstGeom prst="rect">
            <a:avLst/>
          </a:prstGeom>
          <a:noFill/>
          <a:ln>
            <a:noFill/>
          </a:ln>
        </p:spPr>
      </p:pic>
    </p:spTree>
    <p:extLst>
      <p:ext uri="{BB962C8B-B14F-4D97-AF65-F5344CB8AC3E}">
        <p14:creationId xmlns:p14="http://schemas.microsoft.com/office/powerpoint/2010/main" val="6118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4E82E-1A12-D39A-095F-634E7645342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03458-284D-937A-9FCE-2397EBDD4AEF}"/>
              </a:ext>
            </a:extLst>
          </p:cNvPr>
          <p:cNvSpPr>
            <a:spLocks noGrp="1"/>
          </p:cNvSpPr>
          <p:nvPr>
            <p:ph idx="1"/>
          </p:nvPr>
        </p:nvSpPr>
        <p:spPr>
          <a:xfrm>
            <a:off x="838200" y="691978"/>
            <a:ext cx="10515600" cy="5484985"/>
          </a:xfrm>
        </p:spPr>
        <p:txBody>
          <a:bodyPr>
            <a:norm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b="1" dirty="0">
                <a:latin typeface="Söhne"/>
              </a:rPr>
              <a:t>11</a:t>
            </a:r>
            <a:r>
              <a:rPr kumimoji="0" lang="en-US" altLang="en-US" sz="2800" b="1" i="0" u="none" strike="noStrike" cap="none" normalizeH="0" baseline="0" dirty="0">
                <a:ln>
                  <a:noFill/>
                </a:ln>
                <a:effectLst/>
                <a:latin typeface="Söhne"/>
              </a:rPr>
              <a:t>.ORDER BY</a:t>
            </a:r>
            <a:r>
              <a:rPr kumimoji="0" lang="en-US" altLang="en-US" sz="2800" b="0" i="0" u="none" strike="noStrike" cap="none" normalizeH="0" baseline="0" dirty="0">
                <a:ln>
                  <a:noFill/>
                </a:ln>
                <a:effectLst/>
                <a:latin typeface="Söhne"/>
              </a:rPr>
              <a:t>: </a:t>
            </a:r>
            <a:r>
              <a:rPr kumimoji="0" lang="en-US" altLang="en-US" sz="2800" b="0" i="0" u="none" strike="noStrike" cap="none" normalizeH="0" baseline="0" dirty="0">
                <a:ln>
                  <a:noFill/>
                </a:ln>
                <a:solidFill>
                  <a:srgbClr val="0D0D0D"/>
                </a:solidFill>
                <a:effectLst/>
                <a:latin typeface="Söhne"/>
              </a:rPr>
              <a:t>The ORDER BY clause is used to sort the rows of a result set based on one or more columns. It allows you to specify the column(s) by which the result set should be sorted and the sort order (ascending or descending). </a:t>
            </a:r>
          </a:p>
          <a:p>
            <a:endParaRPr lang="en-IN" dirty="0"/>
          </a:p>
          <a:p>
            <a:endParaRPr lang="en-IN" dirty="0"/>
          </a:p>
        </p:txBody>
      </p:sp>
      <p:pic>
        <p:nvPicPr>
          <p:cNvPr id="2" name="Picture 1" descr="How to use ORDER BY with WHERE in SQL">
            <a:extLst>
              <a:ext uri="{FF2B5EF4-FFF2-40B4-BE49-F238E27FC236}">
                <a16:creationId xmlns:a16="http://schemas.microsoft.com/office/drawing/2014/main" id="{52986602-3E1C-20EE-C909-7E8592CEB3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6105" y="2141839"/>
            <a:ext cx="6144414" cy="4300150"/>
          </a:xfrm>
          <a:prstGeom prst="rect">
            <a:avLst/>
          </a:prstGeom>
          <a:noFill/>
          <a:ln>
            <a:noFill/>
          </a:ln>
        </p:spPr>
      </p:pic>
    </p:spTree>
    <p:extLst>
      <p:ext uri="{BB962C8B-B14F-4D97-AF65-F5344CB8AC3E}">
        <p14:creationId xmlns:p14="http://schemas.microsoft.com/office/powerpoint/2010/main" val="4133053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F6FC1-DE6D-4FB0-C288-C89D7DD3D9F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A0E688-9C06-E4F4-4AC6-77E1B85240C5}"/>
              </a:ext>
            </a:extLst>
          </p:cNvPr>
          <p:cNvSpPr>
            <a:spLocks noGrp="1"/>
          </p:cNvSpPr>
          <p:nvPr>
            <p:ph idx="1"/>
          </p:nvPr>
        </p:nvSpPr>
        <p:spPr>
          <a:xfrm>
            <a:off x="838200" y="508958"/>
            <a:ext cx="10515600" cy="5668005"/>
          </a:xfrm>
        </p:spPr>
        <p:txBody>
          <a:bodyPr/>
          <a:lstStyle/>
          <a:p>
            <a:pPr marL="0" indent="0">
              <a:buNone/>
            </a:pPr>
            <a:r>
              <a:rPr lang="en-IN" b="1" dirty="0"/>
              <a:t>9.LIMIT:</a:t>
            </a:r>
            <a:r>
              <a:rPr lang="en-US" dirty="0"/>
              <a:t>The LIMIT clause allows you to specify the maximum number of rows to be returned by the query. Additionally, you can specify an optional offset to skip a certain number of rows before returning results.</a:t>
            </a:r>
            <a:endParaRPr lang="en-IN" dirty="0"/>
          </a:p>
          <a:p>
            <a:pPr marL="0" indent="0">
              <a:buNone/>
            </a:pPr>
            <a:endParaRPr lang="en-IN" b="1" dirty="0"/>
          </a:p>
          <a:p>
            <a:pPr marL="0" indent="0">
              <a:buNone/>
            </a:pPr>
            <a:endParaRPr lang="en-IN" b="1" dirty="0"/>
          </a:p>
        </p:txBody>
      </p:sp>
      <p:pic>
        <p:nvPicPr>
          <p:cNvPr id="4" name="Picture 3" descr="How to use SQL LIMIT Clause with OFFSET">
            <a:extLst>
              <a:ext uri="{FF2B5EF4-FFF2-40B4-BE49-F238E27FC236}">
                <a16:creationId xmlns:a16="http://schemas.microsoft.com/office/drawing/2014/main" id="{A3DA03E8-35E7-D155-A92A-6DE188BE70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245" y="1733910"/>
            <a:ext cx="5731510" cy="4543700"/>
          </a:xfrm>
          <a:prstGeom prst="rect">
            <a:avLst/>
          </a:prstGeom>
          <a:noFill/>
          <a:ln>
            <a:noFill/>
          </a:ln>
        </p:spPr>
      </p:pic>
    </p:spTree>
    <p:extLst>
      <p:ext uri="{BB962C8B-B14F-4D97-AF65-F5344CB8AC3E}">
        <p14:creationId xmlns:p14="http://schemas.microsoft.com/office/powerpoint/2010/main" val="1236592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2484</Words>
  <Application>Microsoft Office PowerPoint</Application>
  <PresentationFormat>Widescreen</PresentationFormat>
  <Paragraphs>192</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Calibri Light</vt:lpstr>
      <vt:lpstr>euclid_circular_a</vt:lpstr>
      <vt:lpstr>inter-bold</vt:lpstr>
      <vt:lpstr>inter-regular</vt:lpstr>
      <vt:lpstr>Söhne</vt:lpstr>
      <vt:lpstr>Wingdings</vt:lpstr>
      <vt:lpstr>Office Theme</vt:lpstr>
      <vt:lpstr>MY SQL</vt:lpstr>
      <vt:lpstr>PowerPoint Presentation</vt:lpstr>
      <vt:lpstr>PowerPoint Presentation</vt:lpstr>
      <vt:lpstr>SQL Commands</vt:lpstr>
      <vt:lpstr>PowerPoint Presentation</vt:lpstr>
      <vt:lpstr>PowerPoint Presentation</vt:lpstr>
      <vt:lpstr>PowerPoint Presentation</vt:lpstr>
      <vt:lpstr>PowerPoint Presentation</vt:lpstr>
      <vt:lpstr>PowerPoint Presentation</vt:lpstr>
      <vt:lpstr>Database Concepts</vt:lpstr>
      <vt:lpstr> SQL constraints:</vt:lpstr>
      <vt:lpstr>PowerPoint Presentation</vt:lpstr>
      <vt:lpstr>PowerPoint Presentation</vt:lpstr>
      <vt:lpstr>PowerPoint Presentation</vt:lpstr>
      <vt:lpstr>PowerPoint Presentation</vt:lpstr>
      <vt:lpstr>PowerPoint Presentation</vt:lpstr>
      <vt:lpstr>PowerPoint Presentation</vt:lpstr>
      <vt:lpstr>SQL views:    1.CREATE VIEW                2.UPDATING A VIEW               3.DROP VIEW </vt:lpstr>
      <vt:lpstr>PowerPoint Presentation</vt:lpstr>
      <vt:lpstr>SQL indexes:</vt:lpstr>
      <vt:lpstr>Data Types:</vt:lpstr>
      <vt:lpstr> All types of Join</vt:lpstr>
      <vt:lpstr>PowerPoint Presentation</vt:lpstr>
      <vt:lpstr>PowerPoint Presentation</vt:lpstr>
      <vt:lpstr>PowerPoint Presentation</vt:lpstr>
      <vt:lpstr>PowerPoint Presentation</vt:lpstr>
      <vt:lpstr>PowerPoint Presentation</vt:lpstr>
      <vt:lpstr>SQL operators:</vt:lpstr>
      <vt:lpstr>PowerPoint Presentation</vt:lpstr>
      <vt:lpstr>PowerPoint Presentation</vt:lpstr>
      <vt:lpstr>PowerPoint Presentation</vt:lpstr>
      <vt:lpstr>PowerPoint Presentation</vt:lpstr>
      <vt:lpstr>SQL functions:</vt:lpstr>
      <vt:lpstr>PowerPoint Presentation</vt:lpstr>
      <vt:lpstr>PowerPoint Presentation</vt:lpstr>
      <vt:lpstr>PowerPoint Presentation</vt:lpstr>
      <vt:lpstr>PowerPoint Presentation</vt:lpstr>
      <vt:lpstr>PowerPoint Presentation</vt:lpstr>
      <vt:lpstr>PowerPoint Presentation</vt:lpstr>
      <vt:lpstr> SQL stored procedures:</vt:lpstr>
      <vt:lpstr>TRIGGER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Varrun Neshanth</dc:creator>
  <cp:lastModifiedBy>Varrun Neshanth</cp:lastModifiedBy>
  <cp:revision>3</cp:revision>
  <dcterms:created xsi:type="dcterms:W3CDTF">2024-02-26T11:13:04Z</dcterms:created>
  <dcterms:modified xsi:type="dcterms:W3CDTF">2024-02-28T09:54:21Z</dcterms:modified>
</cp:coreProperties>
</file>